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92" r:id="rId6"/>
    <p:sldId id="291" r:id="rId7"/>
    <p:sldId id="298" r:id="rId8"/>
    <p:sldId id="343" r:id="rId9"/>
    <p:sldId id="344" r:id="rId10"/>
    <p:sldId id="345" r:id="rId11"/>
    <p:sldId id="346" r:id="rId12"/>
    <p:sldId id="336" r:id="rId13"/>
    <p:sldId id="317" r:id="rId14"/>
    <p:sldId id="314" r:id="rId15"/>
    <p:sldId id="339" r:id="rId16"/>
    <p:sldId id="312" r:id="rId17"/>
    <p:sldId id="340" r:id="rId18"/>
    <p:sldId id="302" r:id="rId19"/>
    <p:sldId id="320" r:id="rId20"/>
    <p:sldId id="335" r:id="rId21"/>
    <p:sldId id="338" r:id="rId22"/>
    <p:sldId id="321" r:id="rId23"/>
    <p:sldId id="315" r:id="rId24"/>
    <p:sldId id="304" r:id="rId25"/>
    <p:sldId id="325" r:id="rId26"/>
    <p:sldId id="306" r:id="rId27"/>
    <p:sldId id="333" r:id="rId28"/>
    <p:sldId id="342" r:id="rId29"/>
    <p:sldId id="261" r:id="rId30"/>
    <p:sldId id="260" r:id="rId31"/>
  </p:sldIdLst>
  <p:sldSz cx="9144000" cy="6858000" type="screen4x3"/>
  <p:notesSz cx="6858000" cy="9144000"/>
  <p:defaultTextStyle>
    <a:defPPr>
      <a:defRPr lang="es-ES_trad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53E"/>
    <a:srgbClr val="D9D8D4"/>
    <a:srgbClr val="C6C3BE"/>
    <a:srgbClr val="AEA9A3"/>
    <a:srgbClr val="665C52"/>
    <a:srgbClr val="DCD0C4"/>
    <a:srgbClr val="CBB6A3"/>
    <a:srgbClr val="B4967C"/>
    <a:srgbClr val="713905"/>
    <a:srgbClr val="F9B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8D230F3-CF80-4859-8CE7-A43EE81993B5}" styleName="Estilo claro 1 - Acento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Estilo claro 2 - Acento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5" autoAdjust="0"/>
    <p:restoredTop sz="75224" autoAdjust="0"/>
  </p:normalViewPr>
  <p:slideViewPr>
    <p:cSldViewPr snapToGrid="0" snapToObjects="1" showGuides="1">
      <p:cViewPr varScale="1">
        <p:scale>
          <a:sx n="52" d="100"/>
          <a:sy n="52" d="100"/>
        </p:scale>
        <p:origin x="1758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265933108135308"/>
          <c:y val="0.24637941967257465"/>
          <c:w val="0.58554542570879675"/>
          <c:h val="0.68994285805877686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3"/>
              <c:layout>
                <c:manualLayout>
                  <c:x val="8.8998282897881378E-2"/>
                  <c:y val="0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Hoja1!$B$3:$B$6</c:f>
              <c:strCache>
                <c:ptCount val="4"/>
                <c:pt idx="0">
                  <c:v>Casos de Prueba Correctos</c:v>
                </c:pt>
                <c:pt idx="1">
                  <c:v>Casos de Prueba Defectuosos</c:v>
                </c:pt>
                <c:pt idx="2">
                  <c:v>Casos de Prueba No aplican</c:v>
                </c:pt>
                <c:pt idx="3">
                  <c:v>Casos de Prueba No revisados</c:v>
                </c:pt>
              </c:strCache>
            </c:strRef>
          </c:cat>
          <c:val>
            <c:numRef>
              <c:f>Hoja1!$C$3:$C$6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  <c:pt idx="2">
                  <c:v>5</c:v>
                </c:pt>
                <c:pt idx="3">
                  <c:v>15</c:v>
                </c:pt>
              </c:numCache>
            </c:numRef>
          </c:val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 baseline="0" dirty="0" smtClean="0"/>
              <a:t>Pruebas defectuosas</a:t>
            </a:r>
          </a:p>
          <a:p>
            <a:pPr>
              <a:defRPr/>
            </a:pPr>
            <a:r>
              <a:rPr lang="es-CL" baseline="0" dirty="0" smtClean="0"/>
              <a:t>por módulo</a:t>
            </a:r>
            <a:endParaRPr lang="es-CL" dirty="0"/>
          </a:p>
        </c:rich>
      </c:tx>
      <c:layout>
        <c:manualLayout>
          <c:xMode val="edge"/>
          <c:yMode val="edge"/>
          <c:x val="0.20072518712938661"/>
          <c:y val="3.762761167475166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>
        <c:manualLayout>
          <c:layoutTarget val="inner"/>
          <c:xMode val="edge"/>
          <c:yMode val="edge"/>
          <c:x val="0.25739063867016621"/>
          <c:y val="0.36028704830940916"/>
          <c:w val="0.45126810537571693"/>
          <c:h val="0.55015656938101987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2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4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Lbls>
            <c:dLbl>
              <c:idx val="0"/>
              <c:layout>
                <c:manualLayout>
                  <c:x val="1.2151258864760605E-7"/>
                  <c:y val="6.7729849154756439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141975308641973"/>
                      <c:h val="0.21680555555555556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Hoja10!$J$2:$J$5</c:f>
              <c:strCache>
                <c:ptCount val="4"/>
                <c:pt idx="0">
                  <c:v>Login&amp;Logout</c:v>
                </c:pt>
                <c:pt idx="1">
                  <c:v>Ingreso asistencia</c:v>
                </c:pt>
                <c:pt idx="2">
                  <c:v>Modificación asistencia</c:v>
                </c:pt>
                <c:pt idx="3">
                  <c:v>Reportes asistencia</c:v>
                </c:pt>
              </c:strCache>
            </c:strRef>
          </c:cat>
          <c:val>
            <c:numRef>
              <c:f>Hoja10!$K$2:$K$5</c:f>
              <c:numCache>
                <c:formatCode>General</c:formatCode>
                <c:ptCount val="4"/>
                <c:pt idx="0">
                  <c:v>1</c:v>
                </c:pt>
                <c:pt idx="1">
                  <c:v>7</c:v>
                </c:pt>
                <c:pt idx="2">
                  <c:v>11</c:v>
                </c:pt>
                <c:pt idx="3">
                  <c:v>6</c:v>
                </c:pt>
              </c:numCache>
            </c:numRef>
          </c:val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 dirty="0" smtClean="0"/>
              <a:t>Defectos detectados por ciclo</a:t>
            </a:r>
            <a:endParaRPr lang="es-CL" dirty="0"/>
          </a:p>
        </c:rich>
      </c:tx>
      <c:layout>
        <c:manualLayout>
          <c:xMode val="edge"/>
          <c:yMode val="edge"/>
          <c:x val="0.21409037058074198"/>
          <c:y val="4.62962962962962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'Hoja4 (8)'!$A$2</c:f>
              <c:strCache>
                <c:ptCount val="1"/>
                <c:pt idx="0">
                  <c:v>Total de defectos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'Hoja4 (8)'!$B$1:$D$1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(8)'!$B$2:$D$2</c:f>
              <c:numCache>
                <c:formatCode>General</c:formatCode>
                <c:ptCount val="3"/>
                <c:pt idx="0">
                  <c:v>25</c:v>
                </c:pt>
                <c:pt idx="1">
                  <c:v>36</c:v>
                </c:pt>
                <c:pt idx="2">
                  <c:v>42</c:v>
                </c:pt>
              </c:numCache>
            </c:numRef>
          </c:val>
        </c:ser>
        <c:ser>
          <c:idx val="1"/>
          <c:order val="1"/>
          <c:tx>
            <c:strRef>
              <c:f>'Hoja4 (8)'!$A$3</c:f>
              <c:strCache>
                <c:ptCount val="1"/>
                <c:pt idx="0">
                  <c:v>Total de defectos detectados por ciclo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50000"/>
                    <a:satMod val="300000"/>
                  </a:schemeClr>
                </a:gs>
                <a:gs pos="35000">
                  <a:schemeClr val="accent3">
                    <a:tint val="37000"/>
                    <a:satMod val="3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'Hoja4 (8)'!$B$1:$D$1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(8)'!$B$3:$D$3</c:f>
              <c:numCache>
                <c:formatCode>General</c:formatCode>
                <c:ptCount val="3"/>
                <c:pt idx="0">
                  <c:v>25</c:v>
                </c:pt>
                <c:pt idx="1">
                  <c:v>11</c:v>
                </c:pt>
                <c:pt idx="2">
                  <c:v>6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385581824"/>
        <c:axId val="385582384"/>
      </c:barChart>
      <c:catAx>
        <c:axId val="385581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385582384"/>
        <c:crosses val="autoZero"/>
        <c:auto val="1"/>
        <c:lblAlgn val="ctr"/>
        <c:lblOffset val="100"/>
        <c:noMultiLvlLbl val="0"/>
      </c:catAx>
      <c:valAx>
        <c:axId val="385582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385581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Estado</a:t>
            </a:r>
            <a:r>
              <a:rPr lang="es-CL" baseline="0"/>
              <a:t> de defectos por ciclo</a:t>
            </a:r>
            <a:endParaRPr lang="es-CL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'Hoja4 (2)'!$A$2</c:f>
              <c:strCache>
                <c:ptCount val="1"/>
                <c:pt idx="0">
                  <c:v>Defectos detectados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(2)'!$B$2:$D$2</c:f>
              <c:numCache>
                <c:formatCode>General</c:formatCode>
                <c:ptCount val="3"/>
                <c:pt idx="0">
                  <c:v>25</c:v>
                </c:pt>
                <c:pt idx="1">
                  <c:v>11</c:v>
                </c:pt>
                <c:pt idx="2">
                  <c:v>6</c:v>
                </c:pt>
              </c:numCache>
            </c:numRef>
          </c:val>
        </c:ser>
        <c:ser>
          <c:idx val="1"/>
          <c:order val="1"/>
          <c:tx>
            <c:strRef>
              <c:f>'Hoja4 (2)'!$A$3</c:f>
              <c:strCache>
                <c:ptCount val="1"/>
                <c:pt idx="0">
                  <c:v>Cerrados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(2)'!$B$3:$D$3</c:f>
              <c:numCache>
                <c:formatCode>General</c:formatCode>
                <c:ptCount val="3"/>
                <c:pt idx="0">
                  <c:v>18</c:v>
                </c:pt>
                <c:pt idx="1">
                  <c:v>12</c:v>
                </c:pt>
                <c:pt idx="2">
                  <c:v>9</c:v>
                </c:pt>
              </c:numCache>
            </c:numRef>
          </c:val>
        </c:ser>
        <c:ser>
          <c:idx val="2"/>
          <c:order val="2"/>
          <c:tx>
            <c:strRef>
              <c:f>'Hoja4 (2)'!$A$4</c:f>
              <c:strCache>
                <c:ptCount val="1"/>
                <c:pt idx="0">
                  <c:v>Postergados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(2)'!$B$4:$D$4</c:f>
              <c:numCache>
                <c:formatCode>General</c:formatCode>
                <c:ptCount val="3"/>
                <c:pt idx="0">
                  <c:v>5</c:v>
                </c:pt>
                <c:pt idx="1">
                  <c:v>3</c:v>
                </c:pt>
                <c:pt idx="2">
                  <c:v>0</c:v>
                </c:pt>
              </c:numCache>
            </c:numRef>
          </c:val>
        </c:ser>
        <c:ser>
          <c:idx val="3"/>
          <c:order val="3"/>
          <c:tx>
            <c:strRef>
              <c:f>'Hoja4 (2)'!$A$5</c:f>
              <c:strCache>
                <c:ptCount val="1"/>
                <c:pt idx="0">
                  <c:v>Rechazados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(2)'!$B$5:$D$5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6372032"/>
        <c:axId val="276369792"/>
      </c:barChart>
      <c:catAx>
        <c:axId val="276372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276369792"/>
        <c:crosses val="autoZero"/>
        <c:auto val="1"/>
        <c:lblAlgn val="ctr"/>
        <c:lblOffset val="100"/>
        <c:noMultiLvlLbl val="0"/>
      </c:catAx>
      <c:valAx>
        <c:axId val="276369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27637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 dirty="0" smtClean="0"/>
              <a:t>Uso de tiempo</a:t>
            </a:r>
            <a:endParaRPr lang="es-CL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>
        <c:manualLayout>
          <c:layoutTarget val="inner"/>
          <c:xMode val="edge"/>
          <c:yMode val="edge"/>
          <c:x val="0.25629947506561679"/>
          <c:y val="0.27076813896117063"/>
          <c:w val="0.612854593175853"/>
          <c:h val="0.75848340739585773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0"/>
              <c:layout>
                <c:manualLayout>
                  <c:x val="-0.1433333333333334"/>
                  <c:y val="5.105057280930014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1" i="0" u="none" strike="noStrike" kern="1200" baseline="0">
                      <a:solidFill>
                        <a:schemeClr val="tx2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76687664041995"/>
                      <c:h val="0.21976072607260727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.11623700787401575"/>
                  <c:y val="1.535433070866142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1" i="0" u="none" strike="noStrike" kern="1200" baseline="0">
                      <a:solidFill>
                        <a:schemeClr val="tx2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218346456692914"/>
                      <c:h val="0.22388613861386134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Hoja10!$F$4:$F$6</c:f>
              <c:strCache>
                <c:ptCount val="3"/>
                <c:pt idx="0">
                  <c:v>Planificación:</c:v>
                </c:pt>
                <c:pt idx="1">
                  <c:v>Diseño:</c:v>
                </c:pt>
                <c:pt idx="2">
                  <c:v>Ejecución: </c:v>
                </c:pt>
              </c:strCache>
            </c:strRef>
          </c:cat>
          <c:val>
            <c:numRef>
              <c:f>Hoja10!$G$4:$G$6</c:f>
              <c:numCache>
                <c:formatCode>General</c:formatCode>
                <c:ptCount val="3"/>
                <c:pt idx="0">
                  <c:v>8</c:v>
                </c:pt>
                <c:pt idx="1">
                  <c:v>40</c:v>
                </c:pt>
                <c:pt idx="2">
                  <c:v>32</c:v>
                </c:pt>
              </c:numCache>
            </c:numRef>
          </c:val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s-C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0ED7D5-E952-4878-BA4D-FC33178AD656}" type="doc">
      <dgm:prSet loTypeId="urn:microsoft.com/office/officeart/2005/8/layout/radial1" loCatId="cycle" qsTypeId="urn:microsoft.com/office/officeart/2005/8/quickstyle/simple2" qsCatId="simple" csTypeId="urn:microsoft.com/office/officeart/2005/8/colors/colorful4" csCatId="colorful" phldr="1"/>
      <dgm:spPr/>
      <dgm:t>
        <a:bodyPr/>
        <a:lstStyle/>
        <a:p>
          <a:endParaRPr lang="es-CL"/>
        </a:p>
      </dgm:t>
    </dgm:pt>
    <dgm:pt modelId="{C55FE2FA-6F74-485A-91F6-B2BB82D02184}">
      <dgm:prSet phldrT="[Texto]" custT="1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s-CL" sz="6000" b="1" dirty="0"/>
        </a:p>
      </dgm:t>
    </dgm:pt>
    <dgm:pt modelId="{0D6F751A-70E9-4AEA-86CB-6290BE0C5E27}" type="parTrans" cxnId="{B1A47822-E461-44FF-8CB4-88A9E1A01034}">
      <dgm:prSet/>
      <dgm:spPr/>
      <dgm:t>
        <a:bodyPr/>
        <a:lstStyle/>
        <a:p>
          <a:endParaRPr lang="es-CL" sz="2000" b="1"/>
        </a:p>
      </dgm:t>
    </dgm:pt>
    <dgm:pt modelId="{C77EACCA-A7DC-45B1-9115-C01BDC42964B}" type="sibTrans" cxnId="{B1A47822-E461-44FF-8CB4-88A9E1A01034}">
      <dgm:prSet/>
      <dgm:spPr/>
      <dgm:t>
        <a:bodyPr/>
        <a:lstStyle/>
        <a:p>
          <a:endParaRPr lang="es-CL" sz="2000" b="1"/>
        </a:p>
      </dgm:t>
    </dgm:pt>
    <dgm:pt modelId="{3FB148E1-E575-46FD-9217-555BCB2C0A49}">
      <dgm:prSet phldrT="[Texto]" custT="1"/>
      <dgm:spPr/>
      <dgm:t>
        <a:bodyPr/>
        <a:lstStyle/>
        <a:p>
          <a:r>
            <a:rPr lang="es-CL" sz="1600" b="1" dirty="0" smtClean="0"/>
            <a:t>Tiempo</a:t>
          </a:r>
          <a:endParaRPr lang="es-CL" sz="1600" b="1" dirty="0"/>
        </a:p>
      </dgm:t>
    </dgm:pt>
    <dgm:pt modelId="{384C387E-77CE-41C1-8EBE-172C614B4341}" type="parTrans" cxnId="{D7C072C3-2DEB-4225-81B0-4304C5F90791}">
      <dgm:prSet custT="1"/>
      <dgm:spPr/>
      <dgm:t>
        <a:bodyPr/>
        <a:lstStyle/>
        <a:p>
          <a:endParaRPr lang="es-CL" sz="600" b="1"/>
        </a:p>
      </dgm:t>
    </dgm:pt>
    <dgm:pt modelId="{47FFFB6F-713C-41BF-9E45-B7E3A31D054A}" type="sibTrans" cxnId="{D7C072C3-2DEB-4225-81B0-4304C5F90791}">
      <dgm:prSet/>
      <dgm:spPr/>
      <dgm:t>
        <a:bodyPr/>
        <a:lstStyle/>
        <a:p>
          <a:endParaRPr lang="es-CL" sz="2000" b="1"/>
        </a:p>
      </dgm:t>
    </dgm:pt>
    <dgm:pt modelId="{07D509C6-8E8A-4E98-8C65-4B5F8E036A8D}">
      <dgm:prSet phldrT="[Texto]" custT="1"/>
      <dgm:spPr/>
      <dgm:t>
        <a:bodyPr/>
        <a:lstStyle/>
        <a:p>
          <a:r>
            <a:rPr lang="es-CL" sz="1600" b="1" dirty="0" smtClean="0"/>
            <a:t>Costos</a:t>
          </a:r>
          <a:endParaRPr lang="es-CL" sz="1600" b="1" dirty="0"/>
        </a:p>
      </dgm:t>
    </dgm:pt>
    <dgm:pt modelId="{CC6029D0-26DC-42A2-9DF0-B856510DFE82}" type="parTrans" cxnId="{62B5EDC8-E834-495E-8863-6B77B4E791AF}">
      <dgm:prSet custT="1"/>
      <dgm:spPr/>
      <dgm:t>
        <a:bodyPr/>
        <a:lstStyle/>
        <a:p>
          <a:endParaRPr lang="es-CL" sz="600" b="1"/>
        </a:p>
      </dgm:t>
    </dgm:pt>
    <dgm:pt modelId="{0A7C8D32-B8CB-4225-BD57-55C5C2FD3690}" type="sibTrans" cxnId="{62B5EDC8-E834-495E-8863-6B77B4E791AF}">
      <dgm:prSet/>
      <dgm:spPr/>
      <dgm:t>
        <a:bodyPr/>
        <a:lstStyle/>
        <a:p>
          <a:endParaRPr lang="es-CL" sz="2000" b="1"/>
        </a:p>
      </dgm:t>
    </dgm:pt>
    <dgm:pt modelId="{B728D8A8-427E-401C-8541-4A943E1F9411}">
      <dgm:prSet phldrT="[Texto]" custT="1"/>
      <dgm:spPr/>
      <dgm:t>
        <a:bodyPr/>
        <a:lstStyle/>
        <a:p>
          <a:r>
            <a:rPr lang="es-CL" sz="1600" b="1" dirty="0" smtClean="0"/>
            <a:t>Trabajo</a:t>
          </a:r>
          <a:endParaRPr lang="es-CL" sz="1600" b="1" dirty="0"/>
        </a:p>
      </dgm:t>
    </dgm:pt>
    <dgm:pt modelId="{1B2FD09A-DEB4-4C04-B717-35676F3EE64E}" type="parTrans" cxnId="{FA60E92F-E6C5-497A-836D-F8D085B91676}">
      <dgm:prSet custT="1"/>
      <dgm:spPr/>
      <dgm:t>
        <a:bodyPr/>
        <a:lstStyle/>
        <a:p>
          <a:endParaRPr lang="es-CL" sz="600" b="1"/>
        </a:p>
      </dgm:t>
    </dgm:pt>
    <dgm:pt modelId="{08C8BB04-BFB5-4369-AC2A-46DDF156FE07}" type="sibTrans" cxnId="{FA60E92F-E6C5-497A-836D-F8D085B91676}">
      <dgm:prSet/>
      <dgm:spPr/>
      <dgm:t>
        <a:bodyPr/>
        <a:lstStyle/>
        <a:p>
          <a:endParaRPr lang="es-CL" sz="2000" b="1"/>
        </a:p>
      </dgm:t>
    </dgm:pt>
    <dgm:pt modelId="{4950336F-1F0D-415B-88D6-8CC748E1A235}">
      <dgm:prSet phldrT="[Texto]" custT="1"/>
      <dgm:spPr/>
      <dgm:t>
        <a:bodyPr/>
        <a:lstStyle/>
        <a:p>
          <a:r>
            <a:rPr lang="es-CL" sz="1600" b="1" dirty="0" smtClean="0"/>
            <a:t>Diseño</a:t>
          </a:r>
          <a:endParaRPr lang="es-CL" sz="1600" b="1" dirty="0"/>
        </a:p>
      </dgm:t>
    </dgm:pt>
    <dgm:pt modelId="{72418228-9AAB-44BC-BB6F-0DA754BF4663}" type="parTrans" cxnId="{F4A4281F-514F-41F1-BC7B-4514DAD479FF}">
      <dgm:prSet custT="1"/>
      <dgm:spPr/>
      <dgm:t>
        <a:bodyPr/>
        <a:lstStyle/>
        <a:p>
          <a:endParaRPr lang="es-CL" sz="600" b="1"/>
        </a:p>
      </dgm:t>
    </dgm:pt>
    <dgm:pt modelId="{30AF7CD8-2798-46D2-83E4-2EC407500880}" type="sibTrans" cxnId="{F4A4281F-514F-41F1-BC7B-4514DAD479FF}">
      <dgm:prSet/>
      <dgm:spPr/>
      <dgm:t>
        <a:bodyPr/>
        <a:lstStyle/>
        <a:p>
          <a:endParaRPr lang="es-CL" sz="2000" b="1"/>
        </a:p>
      </dgm:t>
    </dgm:pt>
    <dgm:pt modelId="{0DDCBD64-8D11-4D1A-90AE-CB06831E32FB}">
      <dgm:prSet phldrT="[Texto]" custT="1"/>
      <dgm:spPr/>
      <dgm:t>
        <a:bodyPr/>
        <a:lstStyle/>
        <a:p>
          <a:r>
            <a:rPr lang="es-CL" sz="1600" b="1" dirty="0" smtClean="0"/>
            <a:t>Líneas de código</a:t>
          </a:r>
          <a:endParaRPr lang="es-CL" sz="1600" b="1" dirty="0"/>
        </a:p>
      </dgm:t>
    </dgm:pt>
    <dgm:pt modelId="{C57DFF45-A6CF-42CD-911B-2A1F7AB7630D}" type="parTrans" cxnId="{5386EB82-BDAB-4592-B3C7-DF95394D559A}">
      <dgm:prSet custT="1"/>
      <dgm:spPr/>
      <dgm:t>
        <a:bodyPr/>
        <a:lstStyle/>
        <a:p>
          <a:endParaRPr lang="es-CL" sz="600" b="1"/>
        </a:p>
      </dgm:t>
    </dgm:pt>
    <dgm:pt modelId="{F1111614-4C56-4FB8-BB53-416C06435D50}" type="sibTrans" cxnId="{5386EB82-BDAB-4592-B3C7-DF95394D559A}">
      <dgm:prSet/>
      <dgm:spPr/>
      <dgm:t>
        <a:bodyPr/>
        <a:lstStyle/>
        <a:p>
          <a:endParaRPr lang="es-CL" sz="2000" b="1"/>
        </a:p>
      </dgm:t>
    </dgm:pt>
    <dgm:pt modelId="{D205F1B7-9CF5-474C-8C50-8EA38097206A}">
      <dgm:prSet phldrT="[Texto]" custT="1"/>
      <dgm:spPr/>
      <dgm:t>
        <a:bodyPr/>
        <a:lstStyle/>
        <a:p>
          <a:r>
            <a:rPr lang="es-CL" sz="1600" b="1" dirty="0" smtClean="0"/>
            <a:t>Defectos</a:t>
          </a:r>
          <a:endParaRPr lang="es-CL" sz="1600" b="1" dirty="0"/>
        </a:p>
      </dgm:t>
    </dgm:pt>
    <dgm:pt modelId="{053D62C9-3B5D-484D-8C84-CF1BF908435E}" type="parTrans" cxnId="{64998452-4248-495B-BA1E-DD4830EC1EF7}">
      <dgm:prSet custT="1"/>
      <dgm:spPr/>
      <dgm:t>
        <a:bodyPr/>
        <a:lstStyle/>
        <a:p>
          <a:endParaRPr lang="es-CL" sz="600" b="1"/>
        </a:p>
      </dgm:t>
    </dgm:pt>
    <dgm:pt modelId="{5009F929-884E-4DFE-954E-907FA39D31C8}" type="sibTrans" cxnId="{64998452-4248-495B-BA1E-DD4830EC1EF7}">
      <dgm:prSet/>
      <dgm:spPr/>
      <dgm:t>
        <a:bodyPr/>
        <a:lstStyle/>
        <a:p>
          <a:endParaRPr lang="es-CL" sz="2000" b="1"/>
        </a:p>
      </dgm:t>
    </dgm:pt>
    <dgm:pt modelId="{C564AAE6-DA6C-4416-A2F6-D48CF47CDDDB}">
      <dgm:prSet phldrT="[Texto]" custT="1"/>
      <dgm:spPr/>
      <dgm:t>
        <a:bodyPr/>
        <a:lstStyle/>
        <a:p>
          <a:r>
            <a:rPr lang="es-CL" sz="1600" b="1" dirty="0" smtClean="0"/>
            <a:t>Requisitos</a:t>
          </a:r>
          <a:endParaRPr lang="es-CL" sz="1600" b="1" dirty="0"/>
        </a:p>
      </dgm:t>
    </dgm:pt>
    <dgm:pt modelId="{A8789245-3FB9-4F19-BFCF-F667C0B5E760}" type="parTrans" cxnId="{684F8466-15F5-4EC8-9D55-080C58CA7D7A}">
      <dgm:prSet custT="1"/>
      <dgm:spPr/>
      <dgm:t>
        <a:bodyPr/>
        <a:lstStyle/>
        <a:p>
          <a:endParaRPr lang="es-CL" sz="600" b="1"/>
        </a:p>
      </dgm:t>
    </dgm:pt>
    <dgm:pt modelId="{CEEAB483-608A-45BC-A917-1D578DA9E848}" type="sibTrans" cxnId="{684F8466-15F5-4EC8-9D55-080C58CA7D7A}">
      <dgm:prSet/>
      <dgm:spPr/>
      <dgm:t>
        <a:bodyPr/>
        <a:lstStyle/>
        <a:p>
          <a:endParaRPr lang="es-CL" sz="2000" b="1"/>
        </a:p>
      </dgm:t>
    </dgm:pt>
    <dgm:pt modelId="{E682B036-4A34-463D-9011-477D8A092E35}" type="pres">
      <dgm:prSet presAssocID="{8D0ED7D5-E952-4878-BA4D-FC33178AD656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s-CL"/>
        </a:p>
      </dgm:t>
    </dgm:pt>
    <dgm:pt modelId="{D699D53D-8CF9-4BA2-B84E-586C2DEB2015}" type="pres">
      <dgm:prSet presAssocID="{C55FE2FA-6F74-485A-91F6-B2BB82D02184}" presName="centerShape" presStyleLbl="node0" presStyleIdx="0" presStyleCnt="1" custLinFactNeighborX="483" custLinFactNeighborY="-2414"/>
      <dgm:spPr/>
      <dgm:t>
        <a:bodyPr/>
        <a:lstStyle/>
        <a:p>
          <a:endParaRPr lang="es-CL"/>
        </a:p>
      </dgm:t>
    </dgm:pt>
    <dgm:pt modelId="{A040C1DD-511F-4174-8DA2-E1D4991FA0E8}" type="pres">
      <dgm:prSet presAssocID="{384C387E-77CE-41C1-8EBE-172C614B4341}" presName="Name9" presStyleLbl="parChTrans1D2" presStyleIdx="0" presStyleCnt="7"/>
      <dgm:spPr/>
      <dgm:t>
        <a:bodyPr/>
        <a:lstStyle/>
        <a:p>
          <a:endParaRPr lang="es-CL"/>
        </a:p>
      </dgm:t>
    </dgm:pt>
    <dgm:pt modelId="{FFF4D0DB-0528-4324-ABA5-04E053303D09}" type="pres">
      <dgm:prSet presAssocID="{384C387E-77CE-41C1-8EBE-172C614B4341}" presName="connTx" presStyleLbl="parChTrans1D2" presStyleIdx="0" presStyleCnt="7"/>
      <dgm:spPr/>
      <dgm:t>
        <a:bodyPr/>
        <a:lstStyle/>
        <a:p>
          <a:endParaRPr lang="es-CL"/>
        </a:p>
      </dgm:t>
    </dgm:pt>
    <dgm:pt modelId="{16E5AC89-5243-4C34-A304-DA6F27C48E30}" type="pres">
      <dgm:prSet presAssocID="{3FB148E1-E575-46FD-9217-555BCB2C0A49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927D4860-827F-4F2B-8E4E-C9F5192049ED}" type="pres">
      <dgm:prSet presAssocID="{CC6029D0-26DC-42A2-9DF0-B856510DFE82}" presName="Name9" presStyleLbl="parChTrans1D2" presStyleIdx="1" presStyleCnt="7"/>
      <dgm:spPr/>
      <dgm:t>
        <a:bodyPr/>
        <a:lstStyle/>
        <a:p>
          <a:endParaRPr lang="es-CL"/>
        </a:p>
      </dgm:t>
    </dgm:pt>
    <dgm:pt modelId="{8B5F2CB0-F038-4215-9CE2-AE499DD8DA36}" type="pres">
      <dgm:prSet presAssocID="{CC6029D0-26DC-42A2-9DF0-B856510DFE82}" presName="connTx" presStyleLbl="parChTrans1D2" presStyleIdx="1" presStyleCnt="7"/>
      <dgm:spPr/>
      <dgm:t>
        <a:bodyPr/>
        <a:lstStyle/>
        <a:p>
          <a:endParaRPr lang="es-CL"/>
        </a:p>
      </dgm:t>
    </dgm:pt>
    <dgm:pt modelId="{3282C62B-E0B7-479E-BC0D-9BA730FA0152}" type="pres">
      <dgm:prSet presAssocID="{07D509C6-8E8A-4E98-8C65-4B5F8E036A8D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37073D7F-06DE-42F3-B270-03F28E2376D7}" type="pres">
      <dgm:prSet presAssocID="{1B2FD09A-DEB4-4C04-B717-35676F3EE64E}" presName="Name9" presStyleLbl="parChTrans1D2" presStyleIdx="2" presStyleCnt="7"/>
      <dgm:spPr/>
      <dgm:t>
        <a:bodyPr/>
        <a:lstStyle/>
        <a:p>
          <a:endParaRPr lang="es-CL"/>
        </a:p>
      </dgm:t>
    </dgm:pt>
    <dgm:pt modelId="{FE1AB27F-AD6E-47D7-B276-941D9BC7F598}" type="pres">
      <dgm:prSet presAssocID="{1B2FD09A-DEB4-4C04-B717-35676F3EE64E}" presName="connTx" presStyleLbl="parChTrans1D2" presStyleIdx="2" presStyleCnt="7"/>
      <dgm:spPr/>
      <dgm:t>
        <a:bodyPr/>
        <a:lstStyle/>
        <a:p>
          <a:endParaRPr lang="es-CL"/>
        </a:p>
      </dgm:t>
    </dgm:pt>
    <dgm:pt modelId="{855C9D14-63DB-42B0-9C0A-705DD73D7642}" type="pres">
      <dgm:prSet presAssocID="{B728D8A8-427E-401C-8541-4A943E1F9411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785DB47A-B8C8-4745-BB0E-494372D573FA}" type="pres">
      <dgm:prSet presAssocID="{C57DFF45-A6CF-42CD-911B-2A1F7AB7630D}" presName="Name9" presStyleLbl="parChTrans1D2" presStyleIdx="3" presStyleCnt="7"/>
      <dgm:spPr/>
      <dgm:t>
        <a:bodyPr/>
        <a:lstStyle/>
        <a:p>
          <a:endParaRPr lang="es-CL"/>
        </a:p>
      </dgm:t>
    </dgm:pt>
    <dgm:pt modelId="{900C3436-BAB2-43BA-ADF0-07D3A1B4902E}" type="pres">
      <dgm:prSet presAssocID="{C57DFF45-A6CF-42CD-911B-2A1F7AB7630D}" presName="connTx" presStyleLbl="parChTrans1D2" presStyleIdx="3" presStyleCnt="7"/>
      <dgm:spPr/>
      <dgm:t>
        <a:bodyPr/>
        <a:lstStyle/>
        <a:p>
          <a:endParaRPr lang="es-CL"/>
        </a:p>
      </dgm:t>
    </dgm:pt>
    <dgm:pt modelId="{C9DB0F0B-A3CF-4332-B69E-40CD911A23F8}" type="pres">
      <dgm:prSet presAssocID="{0DDCBD64-8D11-4D1A-90AE-CB06831E32FB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D37C6C23-5BBC-48F7-8C19-5375AEBA7ECA}" type="pres">
      <dgm:prSet presAssocID="{72418228-9AAB-44BC-BB6F-0DA754BF4663}" presName="Name9" presStyleLbl="parChTrans1D2" presStyleIdx="4" presStyleCnt="7"/>
      <dgm:spPr/>
      <dgm:t>
        <a:bodyPr/>
        <a:lstStyle/>
        <a:p>
          <a:endParaRPr lang="es-CL"/>
        </a:p>
      </dgm:t>
    </dgm:pt>
    <dgm:pt modelId="{219258DF-39CE-4470-89A0-50ED8B1E5D50}" type="pres">
      <dgm:prSet presAssocID="{72418228-9AAB-44BC-BB6F-0DA754BF4663}" presName="connTx" presStyleLbl="parChTrans1D2" presStyleIdx="4" presStyleCnt="7"/>
      <dgm:spPr/>
      <dgm:t>
        <a:bodyPr/>
        <a:lstStyle/>
        <a:p>
          <a:endParaRPr lang="es-CL"/>
        </a:p>
      </dgm:t>
    </dgm:pt>
    <dgm:pt modelId="{F73CB9D3-096B-4C34-90CD-E534A99F07A8}" type="pres">
      <dgm:prSet presAssocID="{4950336F-1F0D-415B-88D6-8CC748E1A235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6BABC008-6ACE-4412-8077-8EAB6EF7F4BF}" type="pres">
      <dgm:prSet presAssocID="{053D62C9-3B5D-484D-8C84-CF1BF908435E}" presName="Name9" presStyleLbl="parChTrans1D2" presStyleIdx="5" presStyleCnt="7"/>
      <dgm:spPr/>
      <dgm:t>
        <a:bodyPr/>
        <a:lstStyle/>
        <a:p>
          <a:endParaRPr lang="es-CL"/>
        </a:p>
      </dgm:t>
    </dgm:pt>
    <dgm:pt modelId="{7F9B40B4-62C4-4ABA-A765-5B2155CD15E4}" type="pres">
      <dgm:prSet presAssocID="{053D62C9-3B5D-484D-8C84-CF1BF908435E}" presName="connTx" presStyleLbl="parChTrans1D2" presStyleIdx="5" presStyleCnt="7"/>
      <dgm:spPr/>
      <dgm:t>
        <a:bodyPr/>
        <a:lstStyle/>
        <a:p>
          <a:endParaRPr lang="es-CL"/>
        </a:p>
      </dgm:t>
    </dgm:pt>
    <dgm:pt modelId="{39EBAAE1-93B9-42C0-AE83-C64C259EFAE9}" type="pres">
      <dgm:prSet presAssocID="{D205F1B7-9CF5-474C-8C50-8EA38097206A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8D24089F-7825-40E8-A99C-E9193CEB9DFA}" type="pres">
      <dgm:prSet presAssocID="{A8789245-3FB9-4F19-BFCF-F667C0B5E760}" presName="Name9" presStyleLbl="parChTrans1D2" presStyleIdx="6" presStyleCnt="7"/>
      <dgm:spPr/>
      <dgm:t>
        <a:bodyPr/>
        <a:lstStyle/>
        <a:p>
          <a:endParaRPr lang="es-CL"/>
        </a:p>
      </dgm:t>
    </dgm:pt>
    <dgm:pt modelId="{6326D590-162A-4D79-B6EF-5992B69F03C4}" type="pres">
      <dgm:prSet presAssocID="{A8789245-3FB9-4F19-BFCF-F667C0B5E760}" presName="connTx" presStyleLbl="parChTrans1D2" presStyleIdx="6" presStyleCnt="7"/>
      <dgm:spPr/>
      <dgm:t>
        <a:bodyPr/>
        <a:lstStyle/>
        <a:p>
          <a:endParaRPr lang="es-CL"/>
        </a:p>
      </dgm:t>
    </dgm:pt>
    <dgm:pt modelId="{ED1F3537-69B3-4B61-938A-229AFEC78FE3}" type="pres">
      <dgm:prSet presAssocID="{C564AAE6-DA6C-4416-A2F6-D48CF47CDDDB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</dgm:ptLst>
  <dgm:cxnLst>
    <dgm:cxn modelId="{FB5656E6-855A-4321-AC0F-1A33BE6D8D74}" type="presOf" srcId="{C57DFF45-A6CF-42CD-911B-2A1F7AB7630D}" destId="{785DB47A-B8C8-4745-BB0E-494372D573FA}" srcOrd="0" destOrd="0" presId="urn:microsoft.com/office/officeart/2005/8/layout/radial1"/>
    <dgm:cxn modelId="{8D213AED-1EC7-49A9-94F2-0356B42064FC}" type="presOf" srcId="{1B2FD09A-DEB4-4C04-B717-35676F3EE64E}" destId="{37073D7F-06DE-42F3-B270-03F28E2376D7}" srcOrd="0" destOrd="0" presId="urn:microsoft.com/office/officeart/2005/8/layout/radial1"/>
    <dgm:cxn modelId="{62B5EDC8-E834-495E-8863-6B77B4E791AF}" srcId="{C55FE2FA-6F74-485A-91F6-B2BB82D02184}" destId="{07D509C6-8E8A-4E98-8C65-4B5F8E036A8D}" srcOrd="1" destOrd="0" parTransId="{CC6029D0-26DC-42A2-9DF0-B856510DFE82}" sibTransId="{0A7C8D32-B8CB-4225-BD57-55C5C2FD3690}"/>
    <dgm:cxn modelId="{FA60E92F-E6C5-497A-836D-F8D085B91676}" srcId="{C55FE2FA-6F74-485A-91F6-B2BB82D02184}" destId="{B728D8A8-427E-401C-8541-4A943E1F9411}" srcOrd="2" destOrd="0" parTransId="{1B2FD09A-DEB4-4C04-B717-35676F3EE64E}" sibTransId="{08C8BB04-BFB5-4369-AC2A-46DDF156FE07}"/>
    <dgm:cxn modelId="{458FE61B-3C82-4FCB-9E41-506309C75247}" type="presOf" srcId="{1B2FD09A-DEB4-4C04-B717-35676F3EE64E}" destId="{FE1AB27F-AD6E-47D7-B276-941D9BC7F598}" srcOrd="1" destOrd="0" presId="urn:microsoft.com/office/officeart/2005/8/layout/radial1"/>
    <dgm:cxn modelId="{8A2AD3C8-E9B9-42E5-A185-AC4BAFACB094}" type="presOf" srcId="{C564AAE6-DA6C-4416-A2F6-D48CF47CDDDB}" destId="{ED1F3537-69B3-4B61-938A-229AFEC78FE3}" srcOrd="0" destOrd="0" presId="urn:microsoft.com/office/officeart/2005/8/layout/radial1"/>
    <dgm:cxn modelId="{0F36DFB4-78C9-4138-BE37-49696767751F}" type="presOf" srcId="{CC6029D0-26DC-42A2-9DF0-B856510DFE82}" destId="{8B5F2CB0-F038-4215-9CE2-AE499DD8DA36}" srcOrd="1" destOrd="0" presId="urn:microsoft.com/office/officeart/2005/8/layout/radial1"/>
    <dgm:cxn modelId="{E78247D5-893F-4B09-9800-E9C87B1697DC}" type="presOf" srcId="{72418228-9AAB-44BC-BB6F-0DA754BF4663}" destId="{D37C6C23-5BBC-48F7-8C19-5375AEBA7ECA}" srcOrd="0" destOrd="0" presId="urn:microsoft.com/office/officeart/2005/8/layout/radial1"/>
    <dgm:cxn modelId="{AEBC5B48-6BC1-4899-B6A9-3ADABFB67AAC}" type="presOf" srcId="{8D0ED7D5-E952-4878-BA4D-FC33178AD656}" destId="{E682B036-4A34-463D-9011-477D8A092E35}" srcOrd="0" destOrd="0" presId="urn:microsoft.com/office/officeart/2005/8/layout/radial1"/>
    <dgm:cxn modelId="{0B9DBEFC-C960-40C9-88AB-BF6783A6C610}" type="presOf" srcId="{4950336F-1F0D-415B-88D6-8CC748E1A235}" destId="{F73CB9D3-096B-4C34-90CD-E534A99F07A8}" srcOrd="0" destOrd="0" presId="urn:microsoft.com/office/officeart/2005/8/layout/radial1"/>
    <dgm:cxn modelId="{64998452-4248-495B-BA1E-DD4830EC1EF7}" srcId="{C55FE2FA-6F74-485A-91F6-B2BB82D02184}" destId="{D205F1B7-9CF5-474C-8C50-8EA38097206A}" srcOrd="5" destOrd="0" parTransId="{053D62C9-3B5D-484D-8C84-CF1BF908435E}" sibTransId="{5009F929-884E-4DFE-954E-907FA39D31C8}"/>
    <dgm:cxn modelId="{2861D49B-9B75-4CB8-926C-F20580133772}" type="presOf" srcId="{CC6029D0-26DC-42A2-9DF0-B856510DFE82}" destId="{927D4860-827F-4F2B-8E4E-C9F5192049ED}" srcOrd="0" destOrd="0" presId="urn:microsoft.com/office/officeart/2005/8/layout/radial1"/>
    <dgm:cxn modelId="{47F9DF38-F174-49E1-ADA4-15AF3929D475}" type="presOf" srcId="{72418228-9AAB-44BC-BB6F-0DA754BF4663}" destId="{219258DF-39CE-4470-89A0-50ED8B1E5D50}" srcOrd="1" destOrd="0" presId="urn:microsoft.com/office/officeart/2005/8/layout/radial1"/>
    <dgm:cxn modelId="{233ADB7C-64E0-4940-B4FA-4335C14D91CB}" type="presOf" srcId="{A8789245-3FB9-4F19-BFCF-F667C0B5E760}" destId="{8D24089F-7825-40E8-A99C-E9193CEB9DFA}" srcOrd="0" destOrd="0" presId="urn:microsoft.com/office/officeart/2005/8/layout/radial1"/>
    <dgm:cxn modelId="{A07AD381-AFCF-41D1-8A27-368D986AB678}" type="presOf" srcId="{D205F1B7-9CF5-474C-8C50-8EA38097206A}" destId="{39EBAAE1-93B9-42C0-AE83-C64C259EFAE9}" srcOrd="0" destOrd="0" presId="urn:microsoft.com/office/officeart/2005/8/layout/radial1"/>
    <dgm:cxn modelId="{D4105A4F-E58E-4671-9EFA-A86292B2C38E}" type="presOf" srcId="{C57DFF45-A6CF-42CD-911B-2A1F7AB7630D}" destId="{900C3436-BAB2-43BA-ADF0-07D3A1B4902E}" srcOrd="1" destOrd="0" presId="urn:microsoft.com/office/officeart/2005/8/layout/radial1"/>
    <dgm:cxn modelId="{F68A3AFE-76EE-4D32-9987-7A0E6CB6957F}" type="presOf" srcId="{C55FE2FA-6F74-485A-91F6-B2BB82D02184}" destId="{D699D53D-8CF9-4BA2-B84E-586C2DEB2015}" srcOrd="0" destOrd="0" presId="urn:microsoft.com/office/officeart/2005/8/layout/radial1"/>
    <dgm:cxn modelId="{DA1F4C05-2C10-4F65-8728-4D29EFF2BA1F}" type="presOf" srcId="{07D509C6-8E8A-4E98-8C65-4B5F8E036A8D}" destId="{3282C62B-E0B7-479E-BC0D-9BA730FA0152}" srcOrd="0" destOrd="0" presId="urn:microsoft.com/office/officeart/2005/8/layout/radial1"/>
    <dgm:cxn modelId="{D7C072C3-2DEB-4225-81B0-4304C5F90791}" srcId="{C55FE2FA-6F74-485A-91F6-B2BB82D02184}" destId="{3FB148E1-E575-46FD-9217-555BCB2C0A49}" srcOrd="0" destOrd="0" parTransId="{384C387E-77CE-41C1-8EBE-172C614B4341}" sibTransId="{47FFFB6F-713C-41BF-9E45-B7E3A31D054A}"/>
    <dgm:cxn modelId="{4FD28572-833F-4AAA-A1D7-16D15F31B081}" type="presOf" srcId="{384C387E-77CE-41C1-8EBE-172C614B4341}" destId="{A040C1DD-511F-4174-8DA2-E1D4991FA0E8}" srcOrd="0" destOrd="0" presId="urn:microsoft.com/office/officeart/2005/8/layout/radial1"/>
    <dgm:cxn modelId="{BB7F0D2B-D513-46DF-B05D-0EE6D0A7E0D0}" type="presOf" srcId="{A8789245-3FB9-4F19-BFCF-F667C0B5E760}" destId="{6326D590-162A-4D79-B6EF-5992B69F03C4}" srcOrd="1" destOrd="0" presId="urn:microsoft.com/office/officeart/2005/8/layout/radial1"/>
    <dgm:cxn modelId="{5386EB82-BDAB-4592-B3C7-DF95394D559A}" srcId="{C55FE2FA-6F74-485A-91F6-B2BB82D02184}" destId="{0DDCBD64-8D11-4D1A-90AE-CB06831E32FB}" srcOrd="3" destOrd="0" parTransId="{C57DFF45-A6CF-42CD-911B-2A1F7AB7630D}" sibTransId="{F1111614-4C56-4FB8-BB53-416C06435D50}"/>
    <dgm:cxn modelId="{6A51F4CA-E0D6-45FC-B4F2-D3AFF10E2D57}" type="presOf" srcId="{384C387E-77CE-41C1-8EBE-172C614B4341}" destId="{FFF4D0DB-0528-4324-ABA5-04E053303D09}" srcOrd="1" destOrd="0" presId="urn:microsoft.com/office/officeart/2005/8/layout/radial1"/>
    <dgm:cxn modelId="{684F8466-15F5-4EC8-9D55-080C58CA7D7A}" srcId="{C55FE2FA-6F74-485A-91F6-B2BB82D02184}" destId="{C564AAE6-DA6C-4416-A2F6-D48CF47CDDDB}" srcOrd="6" destOrd="0" parTransId="{A8789245-3FB9-4F19-BFCF-F667C0B5E760}" sibTransId="{CEEAB483-608A-45BC-A917-1D578DA9E848}"/>
    <dgm:cxn modelId="{B1A47822-E461-44FF-8CB4-88A9E1A01034}" srcId="{8D0ED7D5-E952-4878-BA4D-FC33178AD656}" destId="{C55FE2FA-6F74-485A-91F6-B2BB82D02184}" srcOrd="0" destOrd="0" parTransId="{0D6F751A-70E9-4AEA-86CB-6290BE0C5E27}" sibTransId="{C77EACCA-A7DC-45B1-9115-C01BDC42964B}"/>
    <dgm:cxn modelId="{1C9F7708-0F49-441B-8718-E8150D660B68}" type="presOf" srcId="{053D62C9-3B5D-484D-8C84-CF1BF908435E}" destId="{7F9B40B4-62C4-4ABA-A765-5B2155CD15E4}" srcOrd="1" destOrd="0" presId="urn:microsoft.com/office/officeart/2005/8/layout/radial1"/>
    <dgm:cxn modelId="{236F967C-02A4-453E-BD70-B655213C0526}" type="presOf" srcId="{0DDCBD64-8D11-4D1A-90AE-CB06831E32FB}" destId="{C9DB0F0B-A3CF-4332-B69E-40CD911A23F8}" srcOrd="0" destOrd="0" presId="urn:microsoft.com/office/officeart/2005/8/layout/radial1"/>
    <dgm:cxn modelId="{3F8655A4-312D-4773-BFC7-657B87FAE61B}" type="presOf" srcId="{053D62C9-3B5D-484D-8C84-CF1BF908435E}" destId="{6BABC008-6ACE-4412-8077-8EAB6EF7F4BF}" srcOrd="0" destOrd="0" presId="urn:microsoft.com/office/officeart/2005/8/layout/radial1"/>
    <dgm:cxn modelId="{F4A4281F-514F-41F1-BC7B-4514DAD479FF}" srcId="{C55FE2FA-6F74-485A-91F6-B2BB82D02184}" destId="{4950336F-1F0D-415B-88D6-8CC748E1A235}" srcOrd="4" destOrd="0" parTransId="{72418228-9AAB-44BC-BB6F-0DA754BF4663}" sibTransId="{30AF7CD8-2798-46D2-83E4-2EC407500880}"/>
    <dgm:cxn modelId="{41DA6E46-E586-4A78-84A1-78935305A693}" type="presOf" srcId="{B728D8A8-427E-401C-8541-4A943E1F9411}" destId="{855C9D14-63DB-42B0-9C0A-705DD73D7642}" srcOrd="0" destOrd="0" presId="urn:microsoft.com/office/officeart/2005/8/layout/radial1"/>
    <dgm:cxn modelId="{0D3024FB-A95E-4903-B0A3-D9A82E78BB18}" type="presOf" srcId="{3FB148E1-E575-46FD-9217-555BCB2C0A49}" destId="{16E5AC89-5243-4C34-A304-DA6F27C48E30}" srcOrd="0" destOrd="0" presId="urn:microsoft.com/office/officeart/2005/8/layout/radial1"/>
    <dgm:cxn modelId="{13118E0F-55F6-4C30-8443-9E7667DBDF16}" type="presParOf" srcId="{E682B036-4A34-463D-9011-477D8A092E35}" destId="{D699D53D-8CF9-4BA2-B84E-586C2DEB2015}" srcOrd="0" destOrd="0" presId="urn:microsoft.com/office/officeart/2005/8/layout/radial1"/>
    <dgm:cxn modelId="{C506AA85-9103-4005-A792-E3218C748384}" type="presParOf" srcId="{E682B036-4A34-463D-9011-477D8A092E35}" destId="{A040C1DD-511F-4174-8DA2-E1D4991FA0E8}" srcOrd="1" destOrd="0" presId="urn:microsoft.com/office/officeart/2005/8/layout/radial1"/>
    <dgm:cxn modelId="{279A4A4A-A84B-4E9D-9FBF-BB3334FD3D6F}" type="presParOf" srcId="{A040C1DD-511F-4174-8DA2-E1D4991FA0E8}" destId="{FFF4D0DB-0528-4324-ABA5-04E053303D09}" srcOrd="0" destOrd="0" presId="urn:microsoft.com/office/officeart/2005/8/layout/radial1"/>
    <dgm:cxn modelId="{0B8561BB-782E-4E19-9618-020B42320382}" type="presParOf" srcId="{E682B036-4A34-463D-9011-477D8A092E35}" destId="{16E5AC89-5243-4C34-A304-DA6F27C48E30}" srcOrd="2" destOrd="0" presId="urn:microsoft.com/office/officeart/2005/8/layout/radial1"/>
    <dgm:cxn modelId="{3F23D53B-80DF-41E0-9C10-6D4011150DED}" type="presParOf" srcId="{E682B036-4A34-463D-9011-477D8A092E35}" destId="{927D4860-827F-4F2B-8E4E-C9F5192049ED}" srcOrd="3" destOrd="0" presId="urn:microsoft.com/office/officeart/2005/8/layout/radial1"/>
    <dgm:cxn modelId="{27B00079-FD1E-4EE9-AC74-3CC094E90FB6}" type="presParOf" srcId="{927D4860-827F-4F2B-8E4E-C9F5192049ED}" destId="{8B5F2CB0-F038-4215-9CE2-AE499DD8DA36}" srcOrd="0" destOrd="0" presId="urn:microsoft.com/office/officeart/2005/8/layout/radial1"/>
    <dgm:cxn modelId="{08EA5395-1850-41DD-A434-E53D24653786}" type="presParOf" srcId="{E682B036-4A34-463D-9011-477D8A092E35}" destId="{3282C62B-E0B7-479E-BC0D-9BA730FA0152}" srcOrd="4" destOrd="0" presId="urn:microsoft.com/office/officeart/2005/8/layout/radial1"/>
    <dgm:cxn modelId="{414390CD-B674-4204-BF06-260CA319664B}" type="presParOf" srcId="{E682B036-4A34-463D-9011-477D8A092E35}" destId="{37073D7F-06DE-42F3-B270-03F28E2376D7}" srcOrd="5" destOrd="0" presId="urn:microsoft.com/office/officeart/2005/8/layout/radial1"/>
    <dgm:cxn modelId="{8552C6FD-4B89-430C-B304-297711DB942C}" type="presParOf" srcId="{37073D7F-06DE-42F3-B270-03F28E2376D7}" destId="{FE1AB27F-AD6E-47D7-B276-941D9BC7F598}" srcOrd="0" destOrd="0" presId="urn:microsoft.com/office/officeart/2005/8/layout/radial1"/>
    <dgm:cxn modelId="{E29D6B82-807F-4074-B6D4-1F746B340548}" type="presParOf" srcId="{E682B036-4A34-463D-9011-477D8A092E35}" destId="{855C9D14-63DB-42B0-9C0A-705DD73D7642}" srcOrd="6" destOrd="0" presId="urn:microsoft.com/office/officeart/2005/8/layout/radial1"/>
    <dgm:cxn modelId="{39E4F142-3794-4290-9EFF-32FD22A3D95A}" type="presParOf" srcId="{E682B036-4A34-463D-9011-477D8A092E35}" destId="{785DB47A-B8C8-4745-BB0E-494372D573FA}" srcOrd="7" destOrd="0" presId="urn:microsoft.com/office/officeart/2005/8/layout/radial1"/>
    <dgm:cxn modelId="{1E18F650-5CD1-4DED-A7CD-E2C473DBB1A8}" type="presParOf" srcId="{785DB47A-B8C8-4745-BB0E-494372D573FA}" destId="{900C3436-BAB2-43BA-ADF0-07D3A1B4902E}" srcOrd="0" destOrd="0" presId="urn:microsoft.com/office/officeart/2005/8/layout/radial1"/>
    <dgm:cxn modelId="{FF7BC376-9F6D-467A-AC3A-3DCF9E75C096}" type="presParOf" srcId="{E682B036-4A34-463D-9011-477D8A092E35}" destId="{C9DB0F0B-A3CF-4332-B69E-40CD911A23F8}" srcOrd="8" destOrd="0" presId="urn:microsoft.com/office/officeart/2005/8/layout/radial1"/>
    <dgm:cxn modelId="{58A0F887-EC78-4E19-80E5-FA895A34B153}" type="presParOf" srcId="{E682B036-4A34-463D-9011-477D8A092E35}" destId="{D37C6C23-5BBC-48F7-8C19-5375AEBA7ECA}" srcOrd="9" destOrd="0" presId="urn:microsoft.com/office/officeart/2005/8/layout/radial1"/>
    <dgm:cxn modelId="{861B0162-BA16-4BD1-906A-A002B1A10B01}" type="presParOf" srcId="{D37C6C23-5BBC-48F7-8C19-5375AEBA7ECA}" destId="{219258DF-39CE-4470-89A0-50ED8B1E5D50}" srcOrd="0" destOrd="0" presId="urn:microsoft.com/office/officeart/2005/8/layout/radial1"/>
    <dgm:cxn modelId="{B00CFBFD-7481-4084-A6E7-5D24877920CC}" type="presParOf" srcId="{E682B036-4A34-463D-9011-477D8A092E35}" destId="{F73CB9D3-096B-4C34-90CD-E534A99F07A8}" srcOrd="10" destOrd="0" presId="urn:microsoft.com/office/officeart/2005/8/layout/radial1"/>
    <dgm:cxn modelId="{589B3215-76BF-48EB-B4BC-CDECA86B78C6}" type="presParOf" srcId="{E682B036-4A34-463D-9011-477D8A092E35}" destId="{6BABC008-6ACE-4412-8077-8EAB6EF7F4BF}" srcOrd="11" destOrd="0" presId="urn:microsoft.com/office/officeart/2005/8/layout/radial1"/>
    <dgm:cxn modelId="{6C038DDF-82F2-48CF-901C-4A46A1C518D6}" type="presParOf" srcId="{6BABC008-6ACE-4412-8077-8EAB6EF7F4BF}" destId="{7F9B40B4-62C4-4ABA-A765-5B2155CD15E4}" srcOrd="0" destOrd="0" presId="urn:microsoft.com/office/officeart/2005/8/layout/radial1"/>
    <dgm:cxn modelId="{0C5C9BC1-DC07-4075-A56E-B95D47E0FF84}" type="presParOf" srcId="{E682B036-4A34-463D-9011-477D8A092E35}" destId="{39EBAAE1-93B9-42C0-AE83-C64C259EFAE9}" srcOrd="12" destOrd="0" presId="urn:microsoft.com/office/officeart/2005/8/layout/radial1"/>
    <dgm:cxn modelId="{E59F6A42-B297-47D7-B55C-0FF242F74CDE}" type="presParOf" srcId="{E682B036-4A34-463D-9011-477D8A092E35}" destId="{8D24089F-7825-40E8-A99C-E9193CEB9DFA}" srcOrd="13" destOrd="0" presId="urn:microsoft.com/office/officeart/2005/8/layout/radial1"/>
    <dgm:cxn modelId="{0B531B8C-A704-43C2-981C-897AD7590377}" type="presParOf" srcId="{8D24089F-7825-40E8-A99C-E9193CEB9DFA}" destId="{6326D590-162A-4D79-B6EF-5992B69F03C4}" srcOrd="0" destOrd="0" presId="urn:microsoft.com/office/officeart/2005/8/layout/radial1"/>
    <dgm:cxn modelId="{752049F0-D50F-4F32-B616-2A50BF25E12F}" type="presParOf" srcId="{E682B036-4A34-463D-9011-477D8A092E35}" destId="{ED1F3537-69B3-4B61-938A-229AFEC78FE3}" srcOrd="14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57E5E97-C50C-40D5-8985-C7CF13B9448F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s-CL"/>
        </a:p>
      </dgm:t>
    </dgm:pt>
    <dgm:pt modelId="{022846C3-9F60-4799-98BE-CC43AC5F385E}">
      <dgm:prSet phldrT="[Texto]"/>
      <dgm:spPr/>
      <dgm:t>
        <a:bodyPr/>
        <a:lstStyle/>
        <a:p>
          <a:r>
            <a:rPr lang="es-AR" dirty="0" smtClean="0"/>
            <a:t>Correctos</a:t>
          </a:r>
          <a:endParaRPr lang="es-CL" dirty="0"/>
        </a:p>
      </dgm:t>
    </dgm:pt>
    <dgm:pt modelId="{2CA58E7F-5C46-4E0C-A10B-60118F24D58C}" type="parTrans" cxnId="{21220D24-BBFA-4371-889F-180409F0F050}">
      <dgm:prSet/>
      <dgm:spPr/>
      <dgm:t>
        <a:bodyPr/>
        <a:lstStyle/>
        <a:p>
          <a:endParaRPr lang="es-CL"/>
        </a:p>
      </dgm:t>
    </dgm:pt>
    <dgm:pt modelId="{795442A0-8A5A-4F96-AB31-F9475668F8E5}" type="sibTrans" cxnId="{21220D24-BBFA-4371-889F-180409F0F050}">
      <dgm:prSet/>
      <dgm:spPr/>
      <dgm:t>
        <a:bodyPr/>
        <a:lstStyle/>
        <a:p>
          <a:endParaRPr lang="es-CL"/>
        </a:p>
      </dgm:t>
    </dgm:pt>
    <dgm:pt modelId="{A3055349-72BA-4BC8-B2D0-8509DFA1C446}">
      <dgm:prSet/>
      <dgm:spPr/>
      <dgm:t>
        <a:bodyPr/>
        <a:lstStyle/>
        <a:p>
          <a:r>
            <a:rPr lang="es-AR" dirty="0" smtClean="0"/>
            <a:t>Defectuosos</a:t>
          </a:r>
        </a:p>
      </dgm:t>
    </dgm:pt>
    <dgm:pt modelId="{D5BE5B41-9A21-49B2-8F9F-A97C24B597A2}" type="parTrans" cxnId="{3205171A-DE0A-4896-8190-C16BBD492A52}">
      <dgm:prSet/>
      <dgm:spPr/>
      <dgm:t>
        <a:bodyPr/>
        <a:lstStyle/>
        <a:p>
          <a:endParaRPr lang="es-CL"/>
        </a:p>
      </dgm:t>
    </dgm:pt>
    <dgm:pt modelId="{60321247-8E3E-48EB-AA9A-EBDCCEB4D236}" type="sibTrans" cxnId="{3205171A-DE0A-4896-8190-C16BBD492A52}">
      <dgm:prSet/>
      <dgm:spPr/>
      <dgm:t>
        <a:bodyPr/>
        <a:lstStyle/>
        <a:p>
          <a:endParaRPr lang="es-CL"/>
        </a:p>
      </dgm:t>
    </dgm:pt>
    <dgm:pt modelId="{CA6C0DD5-D9C2-4B67-A7D9-156A10C7B6F3}">
      <dgm:prSet/>
      <dgm:spPr/>
      <dgm:t>
        <a:bodyPr/>
        <a:lstStyle/>
        <a:p>
          <a:r>
            <a:rPr lang="es-AR" dirty="0" smtClean="0"/>
            <a:t>No Aplican</a:t>
          </a:r>
        </a:p>
      </dgm:t>
    </dgm:pt>
    <dgm:pt modelId="{F33E992D-3E19-4625-8769-8B3CF0DB1E75}" type="parTrans" cxnId="{BD4E371C-134A-417F-A171-9BCC94E770C0}">
      <dgm:prSet/>
      <dgm:spPr/>
      <dgm:t>
        <a:bodyPr/>
        <a:lstStyle/>
        <a:p>
          <a:endParaRPr lang="es-CL"/>
        </a:p>
      </dgm:t>
    </dgm:pt>
    <dgm:pt modelId="{39014E43-81CD-4831-AA7F-0674080DC9AA}" type="sibTrans" cxnId="{BD4E371C-134A-417F-A171-9BCC94E770C0}">
      <dgm:prSet/>
      <dgm:spPr/>
      <dgm:t>
        <a:bodyPr/>
        <a:lstStyle/>
        <a:p>
          <a:endParaRPr lang="es-CL"/>
        </a:p>
      </dgm:t>
    </dgm:pt>
    <dgm:pt modelId="{0699FFB8-1B88-41EC-A99C-0989327C26B5}">
      <dgm:prSet/>
      <dgm:spPr/>
      <dgm:t>
        <a:bodyPr/>
        <a:lstStyle/>
        <a:p>
          <a:r>
            <a:rPr lang="es-AR" dirty="0" smtClean="0"/>
            <a:t>No Revisados</a:t>
          </a:r>
        </a:p>
      </dgm:t>
    </dgm:pt>
    <dgm:pt modelId="{AD1C9490-A321-41D3-96B3-5797612CD7EF}" type="parTrans" cxnId="{2F217455-88FE-4D1D-9D0B-B2B0B9BA664F}">
      <dgm:prSet/>
      <dgm:spPr/>
      <dgm:t>
        <a:bodyPr/>
        <a:lstStyle/>
        <a:p>
          <a:endParaRPr lang="es-CL"/>
        </a:p>
      </dgm:t>
    </dgm:pt>
    <dgm:pt modelId="{5BEE50C8-0C4B-4704-9FB1-14BAB53F9704}" type="sibTrans" cxnId="{2F217455-88FE-4D1D-9D0B-B2B0B9BA664F}">
      <dgm:prSet/>
      <dgm:spPr/>
      <dgm:t>
        <a:bodyPr/>
        <a:lstStyle/>
        <a:p>
          <a:endParaRPr lang="es-CL"/>
        </a:p>
      </dgm:t>
    </dgm:pt>
    <dgm:pt modelId="{C9C757AE-0D3B-44AB-AAEF-0254B4BF8829}">
      <dgm:prSet phldrT="[Texto]" custT="1"/>
      <dgm:spPr/>
      <dgm:t>
        <a:bodyPr/>
        <a:lstStyle/>
        <a:p>
          <a:r>
            <a:rPr lang="es-AR" sz="1800" dirty="0" smtClean="0"/>
            <a:t>Se realiza la prueba</a:t>
          </a:r>
          <a:r>
            <a:rPr lang="es-AR" sz="1800" baseline="0" dirty="0" smtClean="0"/>
            <a:t> de manera exitosa</a:t>
          </a:r>
          <a:endParaRPr lang="es-CL" sz="1800" dirty="0"/>
        </a:p>
      </dgm:t>
    </dgm:pt>
    <dgm:pt modelId="{DB07DC01-F16B-4F5F-97F9-0DBD7F048DF3}" type="parTrans" cxnId="{B9E9CBD8-E382-4701-BE89-CC3511B2709F}">
      <dgm:prSet/>
      <dgm:spPr/>
      <dgm:t>
        <a:bodyPr/>
        <a:lstStyle/>
        <a:p>
          <a:endParaRPr lang="es-CL"/>
        </a:p>
      </dgm:t>
    </dgm:pt>
    <dgm:pt modelId="{A12B0327-6180-4659-94C9-8307AC91B552}" type="sibTrans" cxnId="{B9E9CBD8-E382-4701-BE89-CC3511B2709F}">
      <dgm:prSet/>
      <dgm:spPr/>
      <dgm:t>
        <a:bodyPr/>
        <a:lstStyle/>
        <a:p>
          <a:endParaRPr lang="es-CL"/>
        </a:p>
      </dgm:t>
    </dgm:pt>
    <dgm:pt modelId="{6D2CBB66-19F3-449E-AD40-B92F6DED722A}">
      <dgm:prSet custT="1"/>
      <dgm:spPr/>
      <dgm:t>
        <a:bodyPr/>
        <a:lstStyle/>
        <a:p>
          <a:r>
            <a:rPr lang="es-AR" sz="1800" dirty="0" smtClean="0"/>
            <a:t> Se detecta</a:t>
          </a:r>
          <a:r>
            <a:rPr lang="es-AR" sz="1800" baseline="0" dirty="0" smtClean="0"/>
            <a:t> un defecto al realizar la prueba.</a:t>
          </a:r>
          <a:endParaRPr lang="es-AR" sz="1800" dirty="0" smtClean="0"/>
        </a:p>
      </dgm:t>
    </dgm:pt>
    <dgm:pt modelId="{CE8CB4CF-2986-4ACD-A832-85F3CB2DDF75}" type="parTrans" cxnId="{41A75468-91B4-4A89-A988-17B17FDCB698}">
      <dgm:prSet/>
      <dgm:spPr/>
      <dgm:t>
        <a:bodyPr/>
        <a:lstStyle/>
        <a:p>
          <a:endParaRPr lang="es-CL"/>
        </a:p>
      </dgm:t>
    </dgm:pt>
    <dgm:pt modelId="{23ACB5FD-E4DF-43EE-9253-C0D3DE1F0FD7}" type="sibTrans" cxnId="{41A75468-91B4-4A89-A988-17B17FDCB698}">
      <dgm:prSet/>
      <dgm:spPr/>
      <dgm:t>
        <a:bodyPr/>
        <a:lstStyle/>
        <a:p>
          <a:endParaRPr lang="es-CL"/>
        </a:p>
      </dgm:t>
    </dgm:pt>
    <dgm:pt modelId="{C8656E1B-65AA-4E52-AF42-9F75663777F8}">
      <dgm:prSet custT="1"/>
      <dgm:spPr/>
      <dgm:t>
        <a:bodyPr/>
        <a:lstStyle/>
        <a:p>
          <a:r>
            <a:rPr lang="es-AR" sz="1800" dirty="0" smtClean="0"/>
            <a:t>La</a:t>
          </a:r>
          <a:r>
            <a:rPr lang="es-AR" sz="1800" baseline="0" dirty="0" smtClean="0"/>
            <a:t> prueba no se realiza porque no corresponde.</a:t>
          </a:r>
          <a:endParaRPr lang="es-AR" sz="1800" dirty="0" smtClean="0"/>
        </a:p>
      </dgm:t>
    </dgm:pt>
    <dgm:pt modelId="{F55AAF68-3F8B-4087-93BB-294D7B0454EB}" type="parTrans" cxnId="{05A33CE4-44C1-44CD-AEBA-25304BEA7022}">
      <dgm:prSet/>
      <dgm:spPr/>
      <dgm:t>
        <a:bodyPr/>
        <a:lstStyle/>
        <a:p>
          <a:endParaRPr lang="es-CL"/>
        </a:p>
      </dgm:t>
    </dgm:pt>
    <dgm:pt modelId="{59FBEB90-144D-4072-BE1B-3033663C629D}" type="sibTrans" cxnId="{05A33CE4-44C1-44CD-AEBA-25304BEA7022}">
      <dgm:prSet/>
      <dgm:spPr/>
      <dgm:t>
        <a:bodyPr/>
        <a:lstStyle/>
        <a:p>
          <a:endParaRPr lang="es-CL"/>
        </a:p>
      </dgm:t>
    </dgm:pt>
    <dgm:pt modelId="{E4F6588A-4515-4D8F-ABF4-063D95C78C91}">
      <dgm:prSet/>
      <dgm:spPr/>
      <dgm:t>
        <a:bodyPr/>
        <a:lstStyle/>
        <a:p>
          <a:r>
            <a:rPr lang="es-AR" dirty="0" smtClean="0"/>
            <a:t>La prueba no se realiza porque</a:t>
          </a:r>
          <a:r>
            <a:rPr lang="es-AR" baseline="0" dirty="0" smtClean="0"/>
            <a:t> depende de alguna que esta con defectos, aún no se a desarrollado la funcionalidad, etc.</a:t>
          </a:r>
          <a:endParaRPr lang="es-AR" dirty="0" smtClean="0"/>
        </a:p>
      </dgm:t>
    </dgm:pt>
    <dgm:pt modelId="{89C13DE7-3B95-475A-88C3-922C543B3037}" type="parTrans" cxnId="{B420B4DC-4561-44FC-8E67-AB60C61CABC2}">
      <dgm:prSet/>
      <dgm:spPr/>
      <dgm:t>
        <a:bodyPr/>
        <a:lstStyle/>
        <a:p>
          <a:endParaRPr lang="es-CL"/>
        </a:p>
      </dgm:t>
    </dgm:pt>
    <dgm:pt modelId="{07252938-3031-4412-A922-B11648CD4214}" type="sibTrans" cxnId="{B420B4DC-4561-44FC-8E67-AB60C61CABC2}">
      <dgm:prSet/>
      <dgm:spPr/>
      <dgm:t>
        <a:bodyPr/>
        <a:lstStyle/>
        <a:p>
          <a:endParaRPr lang="es-CL"/>
        </a:p>
      </dgm:t>
    </dgm:pt>
    <dgm:pt modelId="{37C7330C-7054-42DE-98D4-25366C3E3548}">
      <dgm:prSet/>
      <dgm:spPr/>
      <dgm:t>
        <a:bodyPr/>
        <a:lstStyle/>
        <a:p>
          <a:r>
            <a:rPr lang="es-ES_tradnl" dirty="0" smtClean="0"/>
            <a:t>Cobertura casos de prueba</a:t>
          </a:r>
          <a:endParaRPr lang="es-AR" dirty="0" smtClean="0"/>
        </a:p>
      </dgm:t>
    </dgm:pt>
    <dgm:pt modelId="{5659DE11-E9A5-485B-8400-AA2392400F79}" type="parTrans" cxnId="{CE71AFA9-A599-40BC-AEA8-AADD46C3850D}">
      <dgm:prSet/>
      <dgm:spPr/>
      <dgm:t>
        <a:bodyPr/>
        <a:lstStyle/>
        <a:p>
          <a:endParaRPr lang="es-CL"/>
        </a:p>
      </dgm:t>
    </dgm:pt>
    <dgm:pt modelId="{093FED36-52AF-45E2-9919-C4BB94EDB7BC}" type="sibTrans" cxnId="{CE71AFA9-A599-40BC-AEA8-AADD46C3850D}">
      <dgm:prSet/>
      <dgm:spPr/>
      <dgm:t>
        <a:bodyPr/>
        <a:lstStyle/>
        <a:p>
          <a:endParaRPr lang="es-CL"/>
        </a:p>
      </dgm:t>
    </dgm:pt>
    <dgm:pt modelId="{BCD73D83-FFAB-44C2-939E-F3D91C8FFA36}">
      <dgm:prSet custT="1"/>
      <dgm:spPr/>
      <dgm:t>
        <a:bodyPr/>
        <a:lstStyle/>
        <a:p>
          <a:r>
            <a:rPr lang="es-CL" sz="1800" dirty="0" smtClean="0"/>
            <a:t>El porcentaje de pruebas panificadas que se pudieron realizar. </a:t>
          </a:r>
          <a:endParaRPr lang="es-AR" sz="1800" dirty="0" smtClean="0"/>
        </a:p>
      </dgm:t>
    </dgm:pt>
    <dgm:pt modelId="{AA7F9623-D219-48A6-BDDB-82C73A4C5BC1}" type="parTrans" cxnId="{DE06DCD1-27CD-447F-B2C8-4C038F16922F}">
      <dgm:prSet/>
      <dgm:spPr/>
      <dgm:t>
        <a:bodyPr/>
        <a:lstStyle/>
        <a:p>
          <a:endParaRPr lang="es-CL"/>
        </a:p>
      </dgm:t>
    </dgm:pt>
    <dgm:pt modelId="{2679D75A-5191-4692-93E3-8305C642A474}" type="sibTrans" cxnId="{DE06DCD1-27CD-447F-B2C8-4C038F16922F}">
      <dgm:prSet/>
      <dgm:spPr/>
      <dgm:t>
        <a:bodyPr/>
        <a:lstStyle/>
        <a:p>
          <a:endParaRPr lang="es-CL"/>
        </a:p>
      </dgm:t>
    </dgm:pt>
    <dgm:pt modelId="{95E1509C-C5C8-49C0-837C-845701AF0FD1}">
      <dgm:prSet phldrT="[Texto]"/>
      <dgm:spPr/>
      <dgm:t>
        <a:bodyPr/>
        <a:lstStyle/>
        <a:p>
          <a:r>
            <a:rPr lang="es-CL" dirty="0" smtClean="0"/>
            <a:t>Diseñados</a:t>
          </a:r>
          <a:endParaRPr lang="es-CL" dirty="0"/>
        </a:p>
      </dgm:t>
    </dgm:pt>
    <dgm:pt modelId="{A41819AC-35CB-4CAE-B009-64B4BAB0F365}" type="parTrans" cxnId="{52420D61-BD80-4327-BFFB-512AF2106401}">
      <dgm:prSet/>
      <dgm:spPr/>
      <dgm:t>
        <a:bodyPr/>
        <a:lstStyle/>
        <a:p>
          <a:endParaRPr lang="es-CL"/>
        </a:p>
      </dgm:t>
    </dgm:pt>
    <dgm:pt modelId="{804E1949-4F46-43E3-8300-29562D5448FC}" type="sibTrans" cxnId="{52420D61-BD80-4327-BFFB-512AF2106401}">
      <dgm:prSet/>
      <dgm:spPr/>
      <dgm:t>
        <a:bodyPr/>
        <a:lstStyle/>
        <a:p>
          <a:endParaRPr lang="es-CL"/>
        </a:p>
      </dgm:t>
    </dgm:pt>
    <dgm:pt modelId="{D691592A-B033-425B-BA7A-0B95AD70B233}">
      <dgm:prSet phldrT="[Texto]" custT="1"/>
      <dgm:spPr/>
      <dgm:t>
        <a:bodyPr/>
        <a:lstStyle/>
        <a:p>
          <a:r>
            <a:rPr lang="es-CL" sz="1800" dirty="0" smtClean="0"/>
            <a:t>Número total de casos de prueba.</a:t>
          </a:r>
          <a:endParaRPr lang="es-CL" sz="1800" dirty="0"/>
        </a:p>
      </dgm:t>
    </dgm:pt>
    <dgm:pt modelId="{B114F0DC-57C0-41B4-A0DE-2EB31528718E}" type="parTrans" cxnId="{0ECF4D60-9D26-40EA-87D6-8647118A5B32}">
      <dgm:prSet/>
      <dgm:spPr/>
      <dgm:t>
        <a:bodyPr/>
        <a:lstStyle/>
        <a:p>
          <a:endParaRPr lang="es-CL"/>
        </a:p>
      </dgm:t>
    </dgm:pt>
    <dgm:pt modelId="{A5D99CB8-4CD8-42BE-80F4-7370DC661C97}" type="sibTrans" cxnId="{0ECF4D60-9D26-40EA-87D6-8647118A5B32}">
      <dgm:prSet/>
      <dgm:spPr/>
      <dgm:t>
        <a:bodyPr/>
        <a:lstStyle/>
        <a:p>
          <a:endParaRPr lang="es-CL"/>
        </a:p>
      </dgm:t>
    </dgm:pt>
    <dgm:pt modelId="{5A7F6695-CF6E-42D5-83E6-FE648C0A9D9C}">
      <dgm:prSet custT="1"/>
      <dgm:spPr/>
      <dgm:t>
        <a:bodyPr/>
        <a:lstStyle/>
        <a:p>
          <a:r>
            <a:rPr lang="es-ES_tradnl" sz="1800" b="1" dirty="0" smtClean="0"/>
            <a:t>(Total</a:t>
          </a:r>
          <a:r>
            <a:rPr lang="es-ES_tradnl" sz="1800" b="1" u="sng" dirty="0" smtClean="0"/>
            <a:t> </a:t>
          </a:r>
          <a:r>
            <a:rPr lang="es-ES_tradnl" sz="1800" b="1" dirty="0" smtClean="0"/>
            <a:t>casos /casos ejecutados )*100%</a:t>
          </a:r>
          <a:endParaRPr lang="es-AR" sz="1800" dirty="0" smtClean="0"/>
        </a:p>
      </dgm:t>
    </dgm:pt>
    <dgm:pt modelId="{B58C606C-9C5E-4448-A422-D967612CDA49}" type="parTrans" cxnId="{7078D03D-7631-4CBB-A10A-10FF0DA2DE66}">
      <dgm:prSet/>
      <dgm:spPr/>
      <dgm:t>
        <a:bodyPr/>
        <a:lstStyle/>
        <a:p>
          <a:endParaRPr lang="es-CL"/>
        </a:p>
      </dgm:t>
    </dgm:pt>
    <dgm:pt modelId="{1DF31496-CAE7-4C31-BFB9-37B7F86D6598}" type="sibTrans" cxnId="{7078D03D-7631-4CBB-A10A-10FF0DA2DE66}">
      <dgm:prSet/>
      <dgm:spPr/>
      <dgm:t>
        <a:bodyPr/>
        <a:lstStyle/>
        <a:p>
          <a:endParaRPr lang="es-CL"/>
        </a:p>
      </dgm:t>
    </dgm:pt>
    <dgm:pt modelId="{D0642F6E-652A-4C9B-A65F-0C03DAB394A4}" type="pres">
      <dgm:prSet presAssocID="{357E5E97-C50C-40D5-8985-C7CF13B9448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CL"/>
        </a:p>
      </dgm:t>
    </dgm:pt>
    <dgm:pt modelId="{BB9A78F7-631B-40B1-97DA-2E538B8739CD}" type="pres">
      <dgm:prSet presAssocID="{95E1509C-C5C8-49C0-837C-845701AF0FD1}" presName="linNode" presStyleCnt="0"/>
      <dgm:spPr/>
    </dgm:pt>
    <dgm:pt modelId="{471B964B-E73D-43CE-91B8-F214C1C80EE6}" type="pres">
      <dgm:prSet presAssocID="{95E1509C-C5C8-49C0-837C-845701AF0FD1}" presName="parentText" presStyleLbl="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A5538988-99E1-47CE-A8D6-E2A13C91B072}" type="pres">
      <dgm:prSet presAssocID="{95E1509C-C5C8-49C0-837C-845701AF0FD1}" presName="descendantText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A14618BF-CD0A-4F08-9626-E4666DF97A3C}" type="pres">
      <dgm:prSet presAssocID="{804E1949-4F46-43E3-8300-29562D5448FC}" presName="sp" presStyleCnt="0"/>
      <dgm:spPr/>
    </dgm:pt>
    <dgm:pt modelId="{B2405E82-773A-42AB-9823-04C9B369C100}" type="pres">
      <dgm:prSet presAssocID="{022846C3-9F60-4799-98BE-CC43AC5F385E}" presName="linNode" presStyleCnt="0"/>
      <dgm:spPr/>
    </dgm:pt>
    <dgm:pt modelId="{455BBCA0-1721-4A76-8A06-2F7B9020FA38}" type="pres">
      <dgm:prSet presAssocID="{022846C3-9F60-4799-98BE-CC43AC5F385E}" presName="parentText" presStyleLbl="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BC7C8310-F71B-412F-AE3B-FDC28B11031B}" type="pres">
      <dgm:prSet presAssocID="{022846C3-9F60-4799-98BE-CC43AC5F385E}" presName="descendantText" presStyleLbl="align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76206BA1-B2FD-427B-BDE7-785C93D6E2F1}" type="pres">
      <dgm:prSet presAssocID="{795442A0-8A5A-4F96-AB31-F9475668F8E5}" presName="sp" presStyleCnt="0"/>
      <dgm:spPr/>
    </dgm:pt>
    <dgm:pt modelId="{557EE4D6-3EFA-48C2-8B27-B9CDD7E1C22C}" type="pres">
      <dgm:prSet presAssocID="{A3055349-72BA-4BC8-B2D0-8509DFA1C446}" presName="linNode" presStyleCnt="0"/>
      <dgm:spPr/>
    </dgm:pt>
    <dgm:pt modelId="{5ABE1EF9-10E0-43F4-A4A3-D0717281BD14}" type="pres">
      <dgm:prSet presAssocID="{A3055349-72BA-4BC8-B2D0-8509DFA1C446}" presName="parentText" presStyleLbl="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E9A6957D-7107-4C3B-82E6-D3BB05A29738}" type="pres">
      <dgm:prSet presAssocID="{A3055349-72BA-4BC8-B2D0-8509DFA1C446}" presName="descendantText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6B7036B3-8CEC-403A-B17A-24CF6F811D09}" type="pres">
      <dgm:prSet presAssocID="{60321247-8E3E-48EB-AA9A-EBDCCEB4D236}" presName="sp" presStyleCnt="0"/>
      <dgm:spPr/>
    </dgm:pt>
    <dgm:pt modelId="{AE9F7D19-D95E-4A73-8F3A-1D54C227B9BE}" type="pres">
      <dgm:prSet presAssocID="{CA6C0DD5-D9C2-4B67-A7D9-156A10C7B6F3}" presName="linNode" presStyleCnt="0"/>
      <dgm:spPr/>
    </dgm:pt>
    <dgm:pt modelId="{9A936485-DCAB-4621-8D97-F422FD60C65F}" type="pres">
      <dgm:prSet presAssocID="{CA6C0DD5-D9C2-4B67-A7D9-156A10C7B6F3}" presName="parentText" presStyleLbl="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08C2DC13-0AA3-4097-8441-F1AFE9CB8BE9}" type="pres">
      <dgm:prSet presAssocID="{CA6C0DD5-D9C2-4B67-A7D9-156A10C7B6F3}" presName="descendantText" presStyleLbl="align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F281E094-34FD-4A5A-98B2-F7EF934781EF}" type="pres">
      <dgm:prSet presAssocID="{39014E43-81CD-4831-AA7F-0674080DC9AA}" presName="sp" presStyleCnt="0"/>
      <dgm:spPr/>
    </dgm:pt>
    <dgm:pt modelId="{732DB0C6-958C-44E2-AE8C-35D153E50CF7}" type="pres">
      <dgm:prSet presAssocID="{0699FFB8-1B88-41EC-A99C-0989327C26B5}" presName="linNode" presStyleCnt="0"/>
      <dgm:spPr/>
    </dgm:pt>
    <dgm:pt modelId="{6E84E25D-9DA8-485A-97EF-BBFE9496B3AA}" type="pres">
      <dgm:prSet presAssocID="{0699FFB8-1B88-41EC-A99C-0989327C26B5}" presName="parentText" presStyleLbl="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F22F9EF2-A20C-422C-B2C5-DFB9B5B4FC07}" type="pres">
      <dgm:prSet presAssocID="{0699FFB8-1B88-41EC-A99C-0989327C26B5}" presName="descendantText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52AADC2C-8809-41D9-9BD5-2EBEE42A89A4}" type="pres">
      <dgm:prSet presAssocID="{5BEE50C8-0C4B-4704-9FB1-14BAB53F9704}" presName="sp" presStyleCnt="0"/>
      <dgm:spPr/>
    </dgm:pt>
    <dgm:pt modelId="{7BB3FF02-AA32-432B-AF2C-E1D9CD2B04FE}" type="pres">
      <dgm:prSet presAssocID="{37C7330C-7054-42DE-98D4-25366C3E3548}" presName="linNode" presStyleCnt="0"/>
      <dgm:spPr/>
    </dgm:pt>
    <dgm:pt modelId="{4FD2E21D-1F2C-4C47-A88F-643FC8B8BA31}" type="pres">
      <dgm:prSet presAssocID="{37C7330C-7054-42DE-98D4-25366C3E3548}" presName="parentText" presStyleLbl="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D0A4BBD2-93C4-46D9-A15F-E5FE2D8A682F}" type="pres">
      <dgm:prSet presAssocID="{37C7330C-7054-42DE-98D4-25366C3E3548}" presName="descendantText" presStyleLbl="alignAccFollowNode1" presStyleIdx="5" presStyleCnt="6" custScaleY="125216" custLinFactNeighborX="272" custLinFactNeighborY="107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</dgm:ptLst>
  <dgm:cxnLst>
    <dgm:cxn modelId="{52420D61-BD80-4327-BFFB-512AF2106401}" srcId="{357E5E97-C50C-40D5-8985-C7CF13B9448F}" destId="{95E1509C-C5C8-49C0-837C-845701AF0FD1}" srcOrd="0" destOrd="0" parTransId="{A41819AC-35CB-4CAE-B009-64B4BAB0F365}" sibTransId="{804E1949-4F46-43E3-8300-29562D5448FC}"/>
    <dgm:cxn modelId="{3018BDAD-7E68-4C1B-AFE5-CFEE625E18BC}" type="presOf" srcId="{5A7F6695-CF6E-42D5-83E6-FE648C0A9D9C}" destId="{D0A4BBD2-93C4-46D9-A15F-E5FE2D8A682F}" srcOrd="0" destOrd="1" presId="urn:microsoft.com/office/officeart/2005/8/layout/vList5"/>
    <dgm:cxn modelId="{DD1C28E2-57D7-48D4-BA42-3807D4118B3E}" type="presOf" srcId="{6D2CBB66-19F3-449E-AD40-B92F6DED722A}" destId="{E9A6957D-7107-4C3B-82E6-D3BB05A29738}" srcOrd="0" destOrd="0" presId="urn:microsoft.com/office/officeart/2005/8/layout/vList5"/>
    <dgm:cxn modelId="{0ECF4D60-9D26-40EA-87D6-8647118A5B32}" srcId="{95E1509C-C5C8-49C0-837C-845701AF0FD1}" destId="{D691592A-B033-425B-BA7A-0B95AD70B233}" srcOrd="0" destOrd="0" parTransId="{B114F0DC-57C0-41B4-A0DE-2EB31528718E}" sibTransId="{A5D99CB8-4CD8-42BE-80F4-7370DC661C97}"/>
    <dgm:cxn modelId="{C102F783-711E-4DCC-B88D-7AB81E067075}" type="presOf" srcId="{37C7330C-7054-42DE-98D4-25366C3E3548}" destId="{4FD2E21D-1F2C-4C47-A88F-643FC8B8BA31}" srcOrd="0" destOrd="0" presId="urn:microsoft.com/office/officeart/2005/8/layout/vList5"/>
    <dgm:cxn modelId="{2F217455-88FE-4D1D-9D0B-B2B0B9BA664F}" srcId="{357E5E97-C50C-40D5-8985-C7CF13B9448F}" destId="{0699FFB8-1B88-41EC-A99C-0989327C26B5}" srcOrd="4" destOrd="0" parTransId="{AD1C9490-A321-41D3-96B3-5797612CD7EF}" sibTransId="{5BEE50C8-0C4B-4704-9FB1-14BAB53F9704}"/>
    <dgm:cxn modelId="{AAE18FEB-6E23-44F4-80F2-D9890908DB82}" type="presOf" srcId="{C8656E1B-65AA-4E52-AF42-9F75663777F8}" destId="{08C2DC13-0AA3-4097-8441-F1AFE9CB8BE9}" srcOrd="0" destOrd="0" presId="urn:microsoft.com/office/officeart/2005/8/layout/vList5"/>
    <dgm:cxn modelId="{2D9C04B7-1F4F-4FEC-8CE8-6A52095D7B83}" type="presOf" srcId="{022846C3-9F60-4799-98BE-CC43AC5F385E}" destId="{455BBCA0-1721-4A76-8A06-2F7B9020FA38}" srcOrd="0" destOrd="0" presId="urn:microsoft.com/office/officeart/2005/8/layout/vList5"/>
    <dgm:cxn modelId="{3205171A-DE0A-4896-8190-C16BBD492A52}" srcId="{357E5E97-C50C-40D5-8985-C7CF13B9448F}" destId="{A3055349-72BA-4BC8-B2D0-8509DFA1C446}" srcOrd="2" destOrd="0" parTransId="{D5BE5B41-9A21-49B2-8F9F-A97C24B597A2}" sibTransId="{60321247-8E3E-48EB-AA9A-EBDCCEB4D236}"/>
    <dgm:cxn modelId="{7078D03D-7631-4CBB-A10A-10FF0DA2DE66}" srcId="{37C7330C-7054-42DE-98D4-25366C3E3548}" destId="{5A7F6695-CF6E-42D5-83E6-FE648C0A9D9C}" srcOrd="1" destOrd="0" parTransId="{B58C606C-9C5E-4448-A422-D967612CDA49}" sibTransId="{1DF31496-CAE7-4C31-BFB9-37B7F86D6598}"/>
    <dgm:cxn modelId="{BD4E371C-134A-417F-A171-9BCC94E770C0}" srcId="{357E5E97-C50C-40D5-8985-C7CF13B9448F}" destId="{CA6C0DD5-D9C2-4B67-A7D9-156A10C7B6F3}" srcOrd="3" destOrd="0" parTransId="{F33E992D-3E19-4625-8769-8B3CF0DB1E75}" sibTransId="{39014E43-81CD-4831-AA7F-0674080DC9AA}"/>
    <dgm:cxn modelId="{CE71AFA9-A599-40BC-AEA8-AADD46C3850D}" srcId="{357E5E97-C50C-40D5-8985-C7CF13B9448F}" destId="{37C7330C-7054-42DE-98D4-25366C3E3548}" srcOrd="5" destOrd="0" parTransId="{5659DE11-E9A5-485B-8400-AA2392400F79}" sibTransId="{093FED36-52AF-45E2-9919-C4BB94EDB7BC}"/>
    <dgm:cxn modelId="{7C6C8A8E-B4CD-4540-9B22-41ED3A1AD4D3}" type="presOf" srcId="{C9C757AE-0D3B-44AB-AAEF-0254B4BF8829}" destId="{BC7C8310-F71B-412F-AE3B-FDC28B11031B}" srcOrd="0" destOrd="0" presId="urn:microsoft.com/office/officeart/2005/8/layout/vList5"/>
    <dgm:cxn modelId="{41A75468-91B4-4A89-A988-17B17FDCB698}" srcId="{A3055349-72BA-4BC8-B2D0-8509DFA1C446}" destId="{6D2CBB66-19F3-449E-AD40-B92F6DED722A}" srcOrd="0" destOrd="0" parTransId="{CE8CB4CF-2986-4ACD-A832-85F3CB2DDF75}" sibTransId="{23ACB5FD-E4DF-43EE-9253-C0D3DE1F0FD7}"/>
    <dgm:cxn modelId="{B420B4DC-4561-44FC-8E67-AB60C61CABC2}" srcId="{0699FFB8-1B88-41EC-A99C-0989327C26B5}" destId="{E4F6588A-4515-4D8F-ABF4-063D95C78C91}" srcOrd="0" destOrd="0" parTransId="{89C13DE7-3B95-475A-88C3-922C543B3037}" sibTransId="{07252938-3031-4412-A922-B11648CD4214}"/>
    <dgm:cxn modelId="{05A33CE4-44C1-44CD-AEBA-25304BEA7022}" srcId="{CA6C0DD5-D9C2-4B67-A7D9-156A10C7B6F3}" destId="{C8656E1B-65AA-4E52-AF42-9F75663777F8}" srcOrd="0" destOrd="0" parTransId="{F55AAF68-3F8B-4087-93BB-294D7B0454EB}" sibTransId="{59FBEB90-144D-4072-BE1B-3033663C629D}"/>
    <dgm:cxn modelId="{3C0508F6-A21F-449C-9DAD-B7B4D8B933DE}" type="presOf" srcId="{357E5E97-C50C-40D5-8985-C7CF13B9448F}" destId="{D0642F6E-652A-4C9B-A65F-0C03DAB394A4}" srcOrd="0" destOrd="0" presId="urn:microsoft.com/office/officeart/2005/8/layout/vList5"/>
    <dgm:cxn modelId="{C378C546-AC40-473F-A060-D7F0C3CBE637}" type="presOf" srcId="{CA6C0DD5-D9C2-4B67-A7D9-156A10C7B6F3}" destId="{9A936485-DCAB-4621-8D97-F422FD60C65F}" srcOrd="0" destOrd="0" presId="urn:microsoft.com/office/officeart/2005/8/layout/vList5"/>
    <dgm:cxn modelId="{F31E2AF7-FD71-4B77-9BF4-D0FCDA23DA39}" type="presOf" srcId="{95E1509C-C5C8-49C0-837C-845701AF0FD1}" destId="{471B964B-E73D-43CE-91B8-F214C1C80EE6}" srcOrd="0" destOrd="0" presId="urn:microsoft.com/office/officeart/2005/8/layout/vList5"/>
    <dgm:cxn modelId="{E5B01497-452C-439D-A234-2BA66E1E22E5}" type="presOf" srcId="{BCD73D83-FFAB-44C2-939E-F3D91C8FFA36}" destId="{D0A4BBD2-93C4-46D9-A15F-E5FE2D8A682F}" srcOrd="0" destOrd="0" presId="urn:microsoft.com/office/officeart/2005/8/layout/vList5"/>
    <dgm:cxn modelId="{1FE94B9B-F67C-4A01-99CC-824F5C583EE3}" type="presOf" srcId="{D691592A-B033-425B-BA7A-0B95AD70B233}" destId="{A5538988-99E1-47CE-A8D6-E2A13C91B072}" srcOrd="0" destOrd="0" presId="urn:microsoft.com/office/officeart/2005/8/layout/vList5"/>
    <dgm:cxn modelId="{21220D24-BBFA-4371-889F-180409F0F050}" srcId="{357E5E97-C50C-40D5-8985-C7CF13B9448F}" destId="{022846C3-9F60-4799-98BE-CC43AC5F385E}" srcOrd="1" destOrd="0" parTransId="{2CA58E7F-5C46-4E0C-A10B-60118F24D58C}" sibTransId="{795442A0-8A5A-4F96-AB31-F9475668F8E5}"/>
    <dgm:cxn modelId="{B4EF2981-9D0B-4F43-98A1-54872E022B58}" type="presOf" srcId="{0699FFB8-1B88-41EC-A99C-0989327C26B5}" destId="{6E84E25D-9DA8-485A-97EF-BBFE9496B3AA}" srcOrd="0" destOrd="0" presId="urn:microsoft.com/office/officeart/2005/8/layout/vList5"/>
    <dgm:cxn modelId="{76E4AB9C-9CCD-41CE-912D-A3556F6FDB89}" type="presOf" srcId="{A3055349-72BA-4BC8-B2D0-8509DFA1C446}" destId="{5ABE1EF9-10E0-43F4-A4A3-D0717281BD14}" srcOrd="0" destOrd="0" presId="urn:microsoft.com/office/officeart/2005/8/layout/vList5"/>
    <dgm:cxn modelId="{DE06DCD1-27CD-447F-B2C8-4C038F16922F}" srcId="{37C7330C-7054-42DE-98D4-25366C3E3548}" destId="{BCD73D83-FFAB-44C2-939E-F3D91C8FFA36}" srcOrd="0" destOrd="0" parTransId="{AA7F9623-D219-48A6-BDDB-82C73A4C5BC1}" sibTransId="{2679D75A-5191-4692-93E3-8305C642A474}"/>
    <dgm:cxn modelId="{66A1921C-5977-4D89-917C-B021B5196DB9}" type="presOf" srcId="{E4F6588A-4515-4D8F-ABF4-063D95C78C91}" destId="{F22F9EF2-A20C-422C-B2C5-DFB9B5B4FC07}" srcOrd="0" destOrd="0" presId="urn:microsoft.com/office/officeart/2005/8/layout/vList5"/>
    <dgm:cxn modelId="{B9E9CBD8-E382-4701-BE89-CC3511B2709F}" srcId="{022846C3-9F60-4799-98BE-CC43AC5F385E}" destId="{C9C757AE-0D3B-44AB-AAEF-0254B4BF8829}" srcOrd="0" destOrd="0" parTransId="{DB07DC01-F16B-4F5F-97F9-0DBD7F048DF3}" sibTransId="{A12B0327-6180-4659-94C9-8307AC91B552}"/>
    <dgm:cxn modelId="{D53047A6-B027-4919-8B17-76D2C2AAAAE3}" type="presParOf" srcId="{D0642F6E-652A-4C9B-A65F-0C03DAB394A4}" destId="{BB9A78F7-631B-40B1-97DA-2E538B8739CD}" srcOrd="0" destOrd="0" presId="urn:microsoft.com/office/officeart/2005/8/layout/vList5"/>
    <dgm:cxn modelId="{97A6C059-D39B-4EBE-90E4-58B333F64F26}" type="presParOf" srcId="{BB9A78F7-631B-40B1-97DA-2E538B8739CD}" destId="{471B964B-E73D-43CE-91B8-F214C1C80EE6}" srcOrd="0" destOrd="0" presId="urn:microsoft.com/office/officeart/2005/8/layout/vList5"/>
    <dgm:cxn modelId="{9D703A50-57D8-45C1-BCED-6CD0498FFEB2}" type="presParOf" srcId="{BB9A78F7-631B-40B1-97DA-2E538B8739CD}" destId="{A5538988-99E1-47CE-A8D6-E2A13C91B072}" srcOrd="1" destOrd="0" presId="urn:microsoft.com/office/officeart/2005/8/layout/vList5"/>
    <dgm:cxn modelId="{E0599B27-34A2-4CE1-9144-0154983D874E}" type="presParOf" srcId="{D0642F6E-652A-4C9B-A65F-0C03DAB394A4}" destId="{A14618BF-CD0A-4F08-9626-E4666DF97A3C}" srcOrd="1" destOrd="0" presId="urn:microsoft.com/office/officeart/2005/8/layout/vList5"/>
    <dgm:cxn modelId="{8AC2A3CF-B352-4AB3-A80D-1D0AEFB20276}" type="presParOf" srcId="{D0642F6E-652A-4C9B-A65F-0C03DAB394A4}" destId="{B2405E82-773A-42AB-9823-04C9B369C100}" srcOrd="2" destOrd="0" presId="urn:microsoft.com/office/officeart/2005/8/layout/vList5"/>
    <dgm:cxn modelId="{3D3D5A17-1C08-45F8-AE05-F1557BD74AD9}" type="presParOf" srcId="{B2405E82-773A-42AB-9823-04C9B369C100}" destId="{455BBCA0-1721-4A76-8A06-2F7B9020FA38}" srcOrd="0" destOrd="0" presId="urn:microsoft.com/office/officeart/2005/8/layout/vList5"/>
    <dgm:cxn modelId="{FE182B38-F92B-47B0-B841-0778B32DE774}" type="presParOf" srcId="{B2405E82-773A-42AB-9823-04C9B369C100}" destId="{BC7C8310-F71B-412F-AE3B-FDC28B11031B}" srcOrd="1" destOrd="0" presId="urn:microsoft.com/office/officeart/2005/8/layout/vList5"/>
    <dgm:cxn modelId="{EC39F6DC-DF55-445A-961F-715C1DAB3F25}" type="presParOf" srcId="{D0642F6E-652A-4C9B-A65F-0C03DAB394A4}" destId="{76206BA1-B2FD-427B-BDE7-785C93D6E2F1}" srcOrd="3" destOrd="0" presId="urn:microsoft.com/office/officeart/2005/8/layout/vList5"/>
    <dgm:cxn modelId="{6AEC55AB-E9E9-4649-8988-34497F49F7E1}" type="presParOf" srcId="{D0642F6E-652A-4C9B-A65F-0C03DAB394A4}" destId="{557EE4D6-3EFA-48C2-8B27-B9CDD7E1C22C}" srcOrd="4" destOrd="0" presId="urn:microsoft.com/office/officeart/2005/8/layout/vList5"/>
    <dgm:cxn modelId="{C74EA388-BFFC-40A3-8721-5D0AECFB61D3}" type="presParOf" srcId="{557EE4D6-3EFA-48C2-8B27-B9CDD7E1C22C}" destId="{5ABE1EF9-10E0-43F4-A4A3-D0717281BD14}" srcOrd="0" destOrd="0" presId="urn:microsoft.com/office/officeart/2005/8/layout/vList5"/>
    <dgm:cxn modelId="{312BCB14-AB50-4B2C-9CFE-F098E90362F4}" type="presParOf" srcId="{557EE4D6-3EFA-48C2-8B27-B9CDD7E1C22C}" destId="{E9A6957D-7107-4C3B-82E6-D3BB05A29738}" srcOrd="1" destOrd="0" presId="urn:microsoft.com/office/officeart/2005/8/layout/vList5"/>
    <dgm:cxn modelId="{E804E1C2-52B9-4135-805A-12B8ECDB20DA}" type="presParOf" srcId="{D0642F6E-652A-4C9B-A65F-0C03DAB394A4}" destId="{6B7036B3-8CEC-403A-B17A-24CF6F811D09}" srcOrd="5" destOrd="0" presId="urn:microsoft.com/office/officeart/2005/8/layout/vList5"/>
    <dgm:cxn modelId="{BB201E44-F83A-4F73-8D6A-763FF1249389}" type="presParOf" srcId="{D0642F6E-652A-4C9B-A65F-0C03DAB394A4}" destId="{AE9F7D19-D95E-4A73-8F3A-1D54C227B9BE}" srcOrd="6" destOrd="0" presId="urn:microsoft.com/office/officeart/2005/8/layout/vList5"/>
    <dgm:cxn modelId="{A52E1B5D-976A-4604-9839-8C2B0641C38E}" type="presParOf" srcId="{AE9F7D19-D95E-4A73-8F3A-1D54C227B9BE}" destId="{9A936485-DCAB-4621-8D97-F422FD60C65F}" srcOrd="0" destOrd="0" presId="urn:microsoft.com/office/officeart/2005/8/layout/vList5"/>
    <dgm:cxn modelId="{DE7F2D91-78D2-4407-9376-38865CD5ED95}" type="presParOf" srcId="{AE9F7D19-D95E-4A73-8F3A-1D54C227B9BE}" destId="{08C2DC13-0AA3-4097-8441-F1AFE9CB8BE9}" srcOrd="1" destOrd="0" presId="urn:microsoft.com/office/officeart/2005/8/layout/vList5"/>
    <dgm:cxn modelId="{72841F06-4003-4972-BA8F-2313606E6D33}" type="presParOf" srcId="{D0642F6E-652A-4C9B-A65F-0C03DAB394A4}" destId="{F281E094-34FD-4A5A-98B2-F7EF934781EF}" srcOrd="7" destOrd="0" presId="urn:microsoft.com/office/officeart/2005/8/layout/vList5"/>
    <dgm:cxn modelId="{866A0BE1-72CE-496F-BB3A-1D54FE78E338}" type="presParOf" srcId="{D0642F6E-652A-4C9B-A65F-0C03DAB394A4}" destId="{732DB0C6-958C-44E2-AE8C-35D153E50CF7}" srcOrd="8" destOrd="0" presId="urn:microsoft.com/office/officeart/2005/8/layout/vList5"/>
    <dgm:cxn modelId="{0B111396-ED20-4026-AD86-3876E30AFA5F}" type="presParOf" srcId="{732DB0C6-958C-44E2-AE8C-35D153E50CF7}" destId="{6E84E25D-9DA8-485A-97EF-BBFE9496B3AA}" srcOrd="0" destOrd="0" presId="urn:microsoft.com/office/officeart/2005/8/layout/vList5"/>
    <dgm:cxn modelId="{D10AC4BD-0FFD-4A54-A618-1C6F246554AD}" type="presParOf" srcId="{732DB0C6-958C-44E2-AE8C-35D153E50CF7}" destId="{F22F9EF2-A20C-422C-B2C5-DFB9B5B4FC07}" srcOrd="1" destOrd="0" presId="urn:microsoft.com/office/officeart/2005/8/layout/vList5"/>
    <dgm:cxn modelId="{668E26E2-4213-46E8-8E7D-2FEA41966881}" type="presParOf" srcId="{D0642F6E-652A-4C9B-A65F-0C03DAB394A4}" destId="{52AADC2C-8809-41D9-9BD5-2EBEE42A89A4}" srcOrd="9" destOrd="0" presId="urn:microsoft.com/office/officeart/2005/8/layout/vList5"/>
    <dgm:cxn modelId="{9C8F53C7-40D5-4BF3-BCCF-531B09FF3614}" type="presParOf" srcId="{D0642F6E-652A-4C9B-A65F-0C03DAB394A4}" destId="{7BB3FF02-AA32-432B-AF2C-E1D9CD2B04FE}" srcOrd="10" destOrd="0" presId="urn:microsoft.com/office/officeart/2005/8/layout/vList5"/>
    <dgm:cxn modelId="{649ACC3C-8CF6-4EEC-BB6B-361272931002}" type="presParOf" srcId="{7BB3FF02-AA32-432B-AF2C-E1D9CD2B04FE}" destId="{4FD2E21D-1F2C-4C47-A88F-643FC8B8BA31}" srcOrd="0" destOrd="0" presId="urn:microsoft.com/office/officeart/2005/8/layout/vList5"/>
    <dgm:cxn modelId="{3B496A32-ACDD-4AC0-AD5C-3FBA22605B4B}" type="presParOf" srcId="{7BB3FF02-AA32-432B-AF2C-E1D9CD2B04FE}" destId="{D0A4BBD2-93C4-46D9-A15F-E5FE2D8A682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8784AD-3D8E-4240-9AEF-8636325413B7}" type="doc">
      <dgm:prSet loTypeId="urn:microsoft.com/office/officeart/2005/8/layout/vList5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CL"/>
        </a:p>
      </dgm:t>
    </dgm:pt>
    <dgm:pt modelId="{CBF6E7CF-2C24-4DFB-AB6B-637D65E6B2D9}">
      <dgm:prSet phldrT="[Texto]"/>
      <dgm:spPr/>
      <dgm:t>
        <a:bodyPr/>
        <a:lstStyle/>
        <a:p>
          <a:r>
            <a:rPr lang="es-ES_tradnl" dirty="0" smtClean="0"/>
            <a:t>Total de defectos detectados</a:t>
          </a:r>
          <a:endParaRPr lang="es-CL" dirty="0"/>
        </a:p>
      </dgm:t>
    </dgm:pt>
    <dgm:pt modelId="{F13F9B8C-3A8A-4394-8798-6DFEF7D95753}" type="parTrans" cxnId="{1579092F-7D29-42E8-BF59-04A25D203A4E}">
      <dgm:prSet/>
      <dgm:spPr/>
      <dgm:t>
        <a:bodyPr/>
        <a:lstStyle/>
        <a:p>
          <a:endParaRPr lang="es-CL"/>
        </a:p>
      </dgm:t>
    </dgm:pt>
    <dgm:pt modelId="{10F6D43B-07D4-40E4-9AEE-DBEE2021A79E}" type="sibTrans" cxnId="{1579092F-7D29-42E8-BF59-04A25D203A4E}">
      <dgm:prSet/>
      <dgm:spPr/>
      <dgm:t>
        <a:bodyPr/>
        <a:lstStyle/>
        <a:p>
          <a:endParaRPr lang="es-CL"/>
        </a:p>
      </dgm:t>
    </dgm:pt>
    <dgm:pt modelId="{5B7EDC9C-24B9-4131-8C9E-44BD9AC346BD}">
      <dgm:prSet/>
      <dgm:spPr/>
      <dgm:t>
        <a:bodyPr/>
        <a:lstStyle/>
        <a:p>
          <a:r>
            <a:rPr lang="es-ES_tradnl" dirty="0" smtClean="0"/>
            <a:t>Resumen del estado final de los defectos</a:t>
          </a:r>
        </a:p>
      </dgm:t>
    </dgm:pt>
    <dgm:pt modelId="{31056E97-6E67-4BBD-B5C1-E64E154DBD07}" type="parTrans" cxnId="{39563CE1-6C89-43B9-A9BA-05F99E5FA01A}">
      <dgm:prSet/>
      <dgm:spPr/>
      <dgm:t>
        <a:bodyPr/>
        <a:lstStyle/>
        <a:p>
          <a:endParaRPr lang="es-CL"/>
        </a:p>
      </dgm:t>
    </dgm:pt>
    <dgm:pt modelId="{CFE5D8E4-8807-4BF2-8784-EB4C9DBC5826}" type="sibTrans" cxnId="{39563CE1-6C89-43B9-A9BA-05F99E5FA01A}">
      <dgm:prSet/>
      <dgm:spPr/>
      <dgm:t>
        <a:bodyPr/>
        <a:lstStyle/>
        <a:p>
          <a:endParaRPr lang="es-CL"/>
        </a:p>
      </dgm:t>
    </dgm:pt>
    <dgm:pt modelId="{D5902BDB-3B69-494A-A8C9-5FBEAC6492C5}">
      <dgm:prSet custT="1"/>
      <dgm:spPr/>
      <dgm:t>
        <a:bodyPr/>
        <a:lstStyle/>
        <a:p>
          <a:r>
            <a:rPr lang="es-ES_tradnl" sz="1600" dirty="0" smtClean="0"/>
            <a:t>Cantidad de defectos cerrados</a:t>
          </a:r>
        </a:p>
      </dgm:t>
    </dgm:pt>
    <dgm:pt modelId="{E4BCBFE5-E68A-4813-80A4-F2CE64980AE0}" type="parTrans" cxnId="{C5458180-ABAD-4258-B769-18951C8768EC}">
      <dgm:prSet/>
      <dgm:spPr/>
      <dgm:t>
        <a:bodyPr/>
        <a:lstStyle/>
        <a:p>
          <a:endParaRPr lang="es-CL"/>
        </a:p>
      </dgm:t>
    </dgm:pt>
    <dgm:pt modelId="{161C8A07-46A1-441C-AF42-091B25968E96}" type="sibTrans" cxnId="{C5458180-ABAD-4258-B769-18951C8768EC}">
      <dgm:prSet/>
      <dgm:spPr/>
      <dgm:t>
        <a:bodyPr/>
        <a:lstStyle/>
        <a:p>
          <a:endParaRPr lang="es-CL"/>
        </a:p>
      </dgm:t>
    </dgm:pt>
    <dgm:pt modelId="{3D6D43C2-7107-426F-9B24-EFE10162997F}">
      <dgm:prSet custT="1"/>
      <dgm:spPr/>
      <dgm:t>
        <a:bodyPr/>
        <a:lstStyle/>
        <a:p>
          <a:r>
            <a:rPr lang="es-ES_tradnl" sz="1600" dirty="0" smtClean="0"/>
            <a:t>Cantidad de defectos rechazados</a:t>
          </a:r>
        </a:p>
      </dgm:t>
    </dgm:pt>
    <dgm:pt modelId="{36752379-53F0-42E2-B903-DEDCD54BFA75}" type="parTrans" cxnId="{E35A6163-A5FC-4D92-B753-98B441D7840D}">
      <dgm:prSet/>
      <dgm:spPr/>
      <dgm:t>
        <a:bodyPr/>
        <a:lstStyle/>
        <a:p>
          <a:endParaRPr lang="es-CL"/>
        </a:p>
      </dgm:t>
    </dgm:pt>
    <dgm:pt modelId="{89527E69-3360-4BC0-9EB7-CAAE86DB6BEF}" type="sibTrans" cxnId="{E35A6163-A5FC-4D92-B753-98B441D7840D}">
      <dgm:prSet/>
      <dgm:spPr/>
      <dgm:t>
        <a:bodyPr/>
        <a:lstStyle/>
        <a:p>
          <a:endParaRPr lang="es-CL"/>
        </a:p>
      </dgm:t>
    </dgm:pt>
    <dgm:pt modelId="{B660F36E-0011-48D3-A309-FF0AF7365093}">
      <dgm:prSet custT="1"/>
      <dgm:spPr/>
      <dgm:t>
        <a:bodyPr/>
        <a:lstStyle/>
        <a:p>
          <a:r>
            <a:rPr lang="es-ES_tradnl" sz="1600" dirty="0" smtClean="0"/>
            <a:t>Cantidad de defectos postergados</a:t>
          </a:r>
        </a:p>
      </dgm:t>
    </dgm:pt>
    <dgm:pt modelId="{5DCF67B8-818F-4457-B240-7CF99F825348}" type="parTrans" cxnId="{A512B12D-4260-4D7D-A95E-C43C2AEF0475}">
      <dgm:prSet/>
      <dgm:spPr/>
      <dgm:t>
        <a:bodyPr/>
        <a:lstStyle/>
        <a:p>
          <a:endParaRPr lang="es-CL"/>
        </a:p>
      </dgm:t>
    </dgm:pt>
    <dgm:pt modelId="{77013A41-62F8-4E47-A16A-D1DDC564BACE}" type="sibTrans" cxnId="{A512B12D-4260-4D7D-A95E-C43C2AEF0475}">
      <dgm:prSet/>
      <dgm:spPr/>
      <dgm:t>
        <a:bodyPr/>
        <a:lstStyle/>
        <a:p>
          <a:endParaRPr lang="es-CL"/>
        </a:p>
      </dgm:t>
    </dgm:pt>
    <dgm:pt modelId="{F2A05166-408A-4434-BD8F-99814F659927}">
      <dgm:prSet/>
      <dgm:spPr/>
      <dgm:t>
        <a:bodyPr/>
        <a:lstStyle/>
        <a:p>
          <a:r>
            <a:rPr lang="es-ES_tradnl" dirty="0" smtClean="0"/>
            <a:t>Densidad de defectos por casos de prueba</a:t>
          </a:r>
          <a:endParaRPr lang="es-AR" dirty="0" smtClean="0"/>
        </a:p>
      </dgm:t>
    </dgm:pt>
    <dgm:pt modelId="{26D4671B-F63E-4AC1-B89D-D96BE40265ED}" type="parTrans" cxnId="{5AE7DD1C-B485-4DD5-807C-476EAC406932}">
      <dgm:prSet/>
      <dgm:spPr/>
      <dgm:t>
        <a:bodyPr/>
        <a:lstStyle/>
        <a:p>
          <a:endParaRPr lang="es-CL"/>
        </a:p>
      </dgm:t>
    </dgm:pt>
    <dgm:pt modelId="{C0D97530-C654-4BFD-963C-C22F15B0F50A}" type="sibTrans" cxnId="{5AE7DD1C-B485-4DD5-807C-476EAC406932}">
      <dgm:prSet/>
      <dgm:spPr/>
      <dgm:t>
        <a:bodyPr/>
        <a:lstStyle/>
        <a:p>
          <a:endParaRPr lang="es-CL"/>
        </a:p>
      </dgm:t>
    </dgm:pt>
    <dgm:pt modelId="{25DBB916-DB6B-4181-8DF2-6CB50F5DFB54}">
      <dgm:prSet custT="1"/>
      <dgm:spPr/>
      <dgm:t>
        <a:bodyPr/>
        <a:lstStyle/>
        <a:p>
          <a:r>
            <a:rPr lang="es-AR" sz="1600" b="1" smtClean="0"/>
            <a:t>Defectos/casos ejecutados</a:t>
          </a:r>
          <a:endParaRPr lang="es-AR" sz="1600" b="1" dirty="0" smtClean="0"/>
        </a:p>
      </dgm:t>
    </dgm:pt>
    <dgm:pt modelId="{5B435A97-4898-4933-BEE8-1E293793DE61}" type="parTrans" cxnId="{69995E30-D8CC-44AE-BC67-B39A80147CD5}">
      <dgm:prSet/>
      <dgm:spPr/>
      <dgm:t>
        <a:bodyPr/>
        <a:lstStyle/>
        <a:p>
          <a:endParaRPr lang="es-CL"/>
        </a:p>
      </dgm:t>
    </dgm:pt>
    <dgm:pt modelId="{42631EBB-EB9A-4FAD-8432-55F7720D67C9}" type="sibTrans" cxnId="{69995E30-D8CC-44AE-BC67-B39A80147CD5}">
      <dgm:prSet/>
      <dgm:spPr/>
      <dgm:t>
        <a:bodyPr/>
        <a:lstStyle/>
        <a:p>
          <a:endParaRPr lang="es-CL"/>
        </a:p>
      </dgm:t>
    </dgm:pt>
    <dgm:pt modelId="{C8E4FBC6-C8F5-4DD4-93FF-5AD73D0C488C}">
      <dgm:prSet phldrT="[Texto]" custT="1"/>
      <dgm:spPr/>
      <dgm:t>
        <a:bodyPr/>
        <a:lstStyle/>
        <a:p>
          <a:r>
            <a:rPr lang="es-CL" sz="1600" dirty="0" smtClean="0"/>
            <a:t>Numero de defectos encontrados en las pruebas</a:t>
          </a:r>
          <a:endParaRPr lang="es-CL" sz="1600" dirty="0"/>
        </a:p>
      </dgm:t>
    </dgm:pt>
    <dgm:pt modelId="{9B94EA80-15C0-473F-8B61-75B31DD1A9E7}" type="parTrans" cxnId="{8A44739B-3B3A-4C92-815C-5B4CC359B788}">
      <dgm:prSet/>
      <dgm:spPr/>
      <dgm:t>
        <a:bodyPr/>
        <a:lstStyle/>
        <a:p>
          <a:endParaRPr lang="es-CL"/>
        </a:p>
      </dgm:t>
    </dgm:pt>
    <dgm:pt modelId="{B0D7EFB1-669A-4D43-946B-6439853F9767}" type="sibTrans" cxnId="{8A44739B-3B3A-4C92-815C-5B4CC359B788}">
      <dgm:prSet/>
      <dgm:spPr/>
      <dgm:t>
        <a:bodyPr/>
        <a:lstStyle/>
        <a:p>
          <a:endParaRPr lang="es-CL"/>
        </a:p>
      </dgm:t>
    </dgm:pt>
    <dgm:pt modelId="{05B990B4-2633-448C-9DFA-A87A7B71F6F5}">
      <dgm:prSet/>
      <dgm:spPr/>
      <dgm:t>
        <a:bodyPr/>
        <a:lstStyle/>
        <a:p>
          <a:r>
            <a:rPr lang="es-ES_tradnl" dirty="0" smtClean="0"/>
            <a:t>Resumen por severidad</a:t>
          </a:r>
        </a:p>
      </dgm:t>
    </dgm:pt>
    <dgm:pt modelId="{9EB9C33A-BEB9-4BFF-B805-EF3FA1729AD8}" type="parTrans" cxnId="{A68C8406-3878-4293-95A2-72A599E80D7D}">
      <dgm:prSet/>
      <dgm:spPr/>
      <dgm:t>
        <a:bodyPr/>
        <a:lstStyle/>
        <a:p>
          <a:endParaRPr lang="es-CL"/>
        </a:p>
      </dgm:t>
    </dgm:pt>
    <dgm:pt modelId="{F6F09E29-5544-4ACB-B018-7D1FDA996973}" type="sibTrans" cxnId="{A68C8406-3878-4293-95A2-72A599E80D7D}">
      <dgm:prSet/>
      <dgm:spPr/>
      <dgm:t>
        <a:bodyPr/>
        <a:lstStyle/>
        <a:p>
          <a:endParaRPr lang="es-CL"/>
        </a:p>
      </dgm:t>
    </dgm:pt>
    <dgm:pt modelId="{EDD97E9A-F50D-4250-9337-482F72B253DE}">
      <dgm:prSet custT="1"/>
      <dgm:spPr/>
      <dgm:t>
        <a:bodyPr/>
        <a:lstStyle/>
        <a:p>
          <a:r>
            <a:rPr lang="es-ES_tradnl" sz="1600" dirty="0" smtClean="0"/>
            <a:t>Cantitas de defectos invalidantes</a:t>
          </a:r>
        </a:p>
      </dgm:t>
    </dgm:pt>
    <dgm:pt modelId="{BDCED911-489C-48EE-91A8-2F3A0BAC1355}" type="parTrans" cxnId="{11069E71-3009-4C27-9E0A-EFE20D52E771}">
      <dgm:prSet/>
      <dgm:spPr/>
      <dgm:t>
        <a:bodyPr/>
        <a:lstStyle/>
        <a:p>
          <a:endParaRPr lang="es-CL"/>
        </a:p>
      </dgm:t>
    </dgm:pt>
    <dgm:pt modelId="{4AF44F33-ED61-4E23-8AE1-9BFDBC429CAC}" type="sibTrans" cxnId="{11069E71-3009-4C27-9E0A-EFE20D52E771}">
      <dgm:prSet/>
      <dgm:spPr/>
      <dgm:t>
        <a:bodyPr/>
        <a:lstStyle/>
        <a:p>
          <a:endParaRPr lang="es-CL"/>
        </a:p>
      </dgm:t>
    </dgm:pt>
    <dgm:pt modelId="{0A65432E-E389-4C22-9CFC-E9BC386D4F3D}">
      <dgm:prSet custT="1"/>
      <dgm:spPr/>
      <dgm:t>
        <a:bodyPr/>
        <a:lstStyle/>
        <a:p>
          <a:r>
            <a:rPr lang="es-ES_tradnl" sz="1600" dirty="0" smtClean="0"/>
            <a:t>Cantidad de defectos graves</a:t>
          </a:r>
        </a:p>
      </dgm:t>
    </dgm:pt>
    <dgm:pt modelId="{943916E5-4988-493B-9138-981A9191908E}" type="parTrans" cxnId="{4E732A35-5072-4515-929E-DE462FED5670}">
      <dgm:prSet/>
      <dgm:spPr/>
      <dgm:t>
        <a:bodyPr/>
        <a:lstStyle/>
        <a:p>
          <a:endParaRPr lang="es-CL"/>
        </a:p>
      </dgm:t>
    </dgm:pt>
    <dgm:pt modelId="{BA040697-FF38-4A53-8F22-C8D6BF7B38BB}" type="sibTrans" cxnId="{4E732A35-5072-4515-929E-DE462FED5670}">
      <dgm:prSet/>
      <dgm:spPr/>
      <dgm:t>
        <a:bodyPr/>
        <a:lstStyle/>
        <a:p>
          <a:endParaRPr lang="es-CL"/>
        </a:p>
      </dgm:t>
    </dgm:pt>
    <dgm:pt modelId="{A7C132CD-82D9-4F4D-A64B-A01DFEE958BE}">
      <dgm:prSet custT="1"/>
      <dgm:spPr/>
      <dgm:t>
        <a:bodyPr/>
        <a:lstStyle/>
        <a:p>
          <a:r>
            <a:rPr lang="es-ES_tradnl" sz="1600" dirty="0" smtClean="0"/>
            <a:t>Cantidad de defectos medios y leves</a:t>
          </a:r>
        </a:p>
      </dgm:t>
    </dgm:pt>
    <dgm:pt modelId="{CEDFEE9E-1398-4672-AFEC-EDB78F601E39}" type="parTrans" cxnId="{5045C3FC-B1A8-49FC-A0FB-9E83B6941149}">
      <dgm:prSet/>
      <dgm:spPr/>
      <dgm:t>
        <a:bodyPr/>
        <a:lstStyle/>
        <a:p>
          <a:endParaRPr lang="es-CL"/>
        </a:p>
      </dgm:t>
    </dgm:pt>
    <dgm:pt modelId="{83A1E470-9DBC-4E25-8397-F0741042B82E}" type="sibTrans" cxnId="{5045C3FC-B1A8-49FC-A0FB-9E83B6941149}">
      <dgm:prSet/>
      <dgm:spPr/>
      <dgm:t>
        <a:bodyPr/>
        <a:lstStyle/>
        <a:p>
          <a:endParaRPr lang="es-CL"/>
        </a:p>
      </dgm:t>
    </dgm:pt>
    <dgm:pt modelId="{0B80CA60-BE03-4E9A-AF20-22752E58BDE9}" type="pres">
      <dgm:prSet presAssocID="{A88784AD-3D8E-4240-9AEF-8636325413B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CL"/>
        </a:p>
      </dgm:t>
    </dgm:pt>
    <dgm:pt modelId="{8CD821FF-29CC-44C7-BCB8-1086E1D37B1A}" type="pres">
      <dgm:prSet presAssocID="{CBF6E7CF-2C24-4DFB-AB6B-637D65E6B2D9}" presName="linNode" presStyleCnt="0"/>
      <dgm:spPr/>
    </dgm:pt>
    <dgm:pt modelId="{E1E7B6FE-E7F0-4B64-96FB-65B96F337444}" type="pres">
      <dgm:prSet presAssocID="{CBF6E7CF-2C24-4DFB-AB6B-637D65E6B2D9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D985FDF6-3B05-4893-BFE8-37A7C79C8D0F}" type="pres">
      <dgm:prSet presAssocID="{CBF6E7CF-2C24-4DFB-AB6B-637D65E6B2D9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184DF7CD-C320-44A8-8405-EC3FD761F1D3}" type="pres">
      <dgm:prSet presAssocID="{10F6D43B-07D4-40E4-9AEE-DBEE2021A79E}" presName="sp" presStyleCnt="0"/>
      <dgm:spPr/>
    </dgm:pt>
    <dgm:pt modelId="{90D98665-742A-42EC-BD1F-4E1233898C1D}" type="pres">
      <dgm:prSet presAssocID="{5B7EDC9C-24B9-4131-8C9E-44BD9AC346BD}" presName="linNode" presStyleCnt="0"/>
      <dgm:spPr/>
    </dgm:pt>
    <dgm:pt modelId="{CFF4AC39-7ABA-488F-A55F-EA9980600004}" type="pres">
      <dgm:prSet presAssocID="{5B7EDC9C-24B9-4131-8C9E-44BD9AC346BD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D2504291-6E10-4D21-8CF7-421AE25CCB17}" type="pres">
      <dgm:prSet presAssocID="{5B7EDC9C-24B9-4131-8C9E-44BD9AC346BD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D8459423-2BE6-417F-91BF-6A8CD0AA03DE}" type="pres">
      <dgm:prSet presAssocID="{CFE5D8E4-8807-4BF2-8784-EB4C9DBC5826}" presName="sp" presStyleCnt="0"/>
      <dgm:spPr/>
    </dgm:pt>
    <dgm:pt modelId="{DE245513-1432-40AA-BF37-14C4DAA30736}" type="pres">
      <dgm:prSet presAssocID="{05B990B4-2633-448C-9DFA-A87A7B71F6F5}" presName="linNode" presStyleCnt="0"/>
      <dgm:spPr/>
    </dgm:pt>
    <dgm:pt modelId="{4DB38E36-0E82-493F-B148-5B37A767C307}" type="pres">
      <dgm:prSet presAssocID="{05B990B4-2633-448C-9DFA-A87A7B71F6F5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6158CF06-789D-4EC4-86AB-C39824408706}" type="pres">
      <dgm:prSet presAssocID="{05B990B4-2633-448C-9DFA-A87A7B71F6F5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41AC250F-F3D6-4847-A084-7BCA8DE58A26}" type="pres">
      <dgm:prSet presAssocID="{F6F09E29-5544-4ACB-B018-7D1FDA996973}" presName="sp" presStyleCnt="0"/>
      <dgm:spPr/>
    </dgm:pt>
    <dgm:pt modelId="{AEC57E38-BA88-4D28-8F7F-6C61AD91EA06}" type="pres">
      <dgm:prSet presAssocID="{F2A05166-408A-4434-BD8F-99814F659927}" presName="linNode" presStyleCnt="0"/>
      <dgm:spPr/>
    </dgm:pt>
    <dgm:pt modelId="{C29B2A96-8886-4FAB-9D73-D4FBF12007BA}" type="pres">
      <dgm:prSet presAssocID="{F2A05166-408A-4434-BD8F-99814F659927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CL"/>
        </a:p>
      </dgm:t>
    </dgm:pt>
    <dgm:pt modelId="{A364EE70-CCF1-4A03-B016-B065FE94B3C6}" type="pres">
      <dgm:prSet presAssocID="{F2A05166-408A-4434-BD8F-99814F659927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CL"/>
        </a:p>
      </dgm:t>
    </dgm:pt>
  </dgm:ptLst>
  <dgm:cxnLst>
    <dgm:cxn modelId="{5271FE18-5AC0-417A-BAD5-8414B25ECF5A}" type="presOf" srcId="{3D6D43C2-7107-426F-9B24-EFE10162997F}" destId="{D2504291-6E10-4D21-8CF7-421AE25CCB17}" srcOrd="0" destOrd="1" presId="urn:microsoft.com/office/officeart/2005/8/layout/vList5"/>
    <dgm:cxn modelId="{1579092F-7D29-42E8-BF59-04A25D203A4E}" srcId="{A88784AD-3D8E-4240-9AEF-8636325413B7}" destId="{CBF6E7CF-2C24-4DFB-AB6B-637D65E6B2D9}" srcOrd="0" destOrd="0" parTransId="{F13F9B8C-3A8A-4394-8798-6DFEF7D95753}" sibTransId="{10F6D43B-07D4-40E4-9AEE-DBEE2021A79E}"/>
    <dgm:cxn modelId="{8A8BE89B-4A71-4D79-B7BA-35642066E4A2}" type="presOf" srcId="{CBF6E7CF-2C24-4DFB-AB6B-637D65E6B2D9}" destId="{E1E7B6FE-E7F0-4B64-96FB-65B96F337444}" srcOrd="0" destOrd="0" presId="urn:microsoft.com/office/officeart/2005/8/layout/vList5"/>
    <dgm:cxn modelId="{5AE7DD1C-B485-4DD5-807C-476EAC406932}" srcId="{A88784AD-3D8E-4240-9AEF-8636325413B7}" destId="{F2A05166-408A-4434-BD8F-99814F659927}" srcOrd="3" destOrd="0" parTransId="{26D4671B-F63E-4AC1-B89D-D96BE40265ED}" sibTransId="{C0D97530-C654-4BFD-963C-C22F15B0F50A}"/>
    <dgm:cxn modelId="{A68C8406-3878-4293-95A2-72A599E80D7D}" srcId="{A88784AD-3D8E-4240-9AEF-8636325413B7}" destId="{05B990B4-2633-448C-9DFA-A87A7B71F6F5}" srcOrd="2" destOrd="0" parTransId="{9EB9C33A-BEB9-4BFF-B805-EF3FA1729AD8}" sibTransId="{F6F09E29-5544-4ACB-B018-7D1FDA996973}"/>
    <dgm:cxn modelId="{DCF5A42D-0CB5-4AF9-9931-BE7F7D6D1D91}" type="presOf" srcId="{EDD97E9A-F50D-4250-9337-482F72B253DE}" destId="{6158CF06-789D-4EC4-86AB-C39824408706}" srcOrd="0" destOrd="0" presId="urn:microsoft.com/office/officeart/2005/8/layout/vList5"/>
    <dgm:cxn modelId="{5045C3FC-B1A8-49FC-A0FB-9E83B6941149}" srcId="{05B990B4-2633-448C-9DFA-A87A7B71F6F5}" destId="{A7C132CD-82D9-4F4D-A64B-A01DFEE958BE}" srcOrd="2" destOrd="0" parTransId="{CEDFEE9E-1398-4672-AFEC-EDB78F601E39}" sibTransId="{83A1E470-9DBC-4E25-8397-F0741042B82E}"/>
    <dgm:cxn modelId="{09DD0370-0A30-412A-99B3-350A50CC11CB}" type="presOf" srcId="{B660F36E-0011-48D3-A309-FF0AF7365093}" destId="{D2504291-6E10-4D21-8CF7-421AE25CCB17}" srcOrd="0" destOrd="2" presId="urn:microsoft.com/office/officeart/2005/8/layout/vList5"/>
    <dgm:cxn modelId="{BB281613-398E-4BB9-A4F3-40CABBD90618}" type="presOf" srcId="{A7C132CD-82D9-4F4D-A64B-A01DFEE958BE}" destId="{6158CF06-789D-4EC4-86AB-C39824408706}" srcOrd="0" destOrd="2" presId="urn:microsoft.com/office/officeart/2005/8/layout/vList5"/>
    <dgm:cxn modelId="{57616B41-6B37-4418-9E87-4259D3C07242}" type="presOf" srcId="{F2A05166-408A-4434-BD8F-99814F659927}" destId="{C29B2A96-8886-4FAB-9D73-D4FBF12007BA}" srcOrd="0" destOrd="0" presId="urn:microsoft.com/office/officeart/2005/8/layout/vList5"/>
    <dgm:cxn modelId="{69995E30-D8CC-44AE-BC67-B39A80147CD5}" srcId="{F2A05166-408A-4434-BD8F-99814F659927}" destId="{25DBB916-DB6B-4181-8DF2-6CB50F5DFB54}" srcOrd="0" destOrd="0" parTransId="{5B435A97-4898-4933-BEE8-1E293793DE61}" sibTransId="{42631EBB-EB9A-4FAD-8432-55F7720D67C9}"/>
    <dgm:cxn modelId="{4E732A35-5072-4515-929E-DE462FED5670}" srcId="{05B990B4-2633-448C-9DFA-A87A7B71F6F5}" destId="{0A65432E-E389-4C22-9CFC-E9BC386D4F3D}" srcOrd="1" destOrd="0" parTransId="{943916E5-4988-493B-9138-981A9191908E}" sibTransId="{BA040697-FF38-4A53-8F22-C8D6BF7B38BB}"/>
    <dgm:cxn modelId="{314662A1-1516-4DED-B232-60444F7FD2C9}" type="presOf" srcId="{25DBB916-DB6B-4181-8DF2-6CB50F5DFB54}" destId="{A364EE70-CCF1-4A03-B016-B065FE94B3C6}" srcOrd="0" destOrd="0" presId="urn:microsoft.com/office/officeart/2005/8/layout/vList5"/>
    <dgm:cxn modelId="{63BFE14A-EED4-4314-B640-1DDC3C7C059D}" type="presOf" srcId="{0A65432E-E389-4C22-9CFC-E9BC386D4F3D}" destId="{6158CF06-789D-4EC4-86AB-C39824408706}" srcOrd="0" destOrd="1" presId="urn:microsoft.com/office/officeart/2005/8/layout/vList5"/>
    <dgm:cxn modelId="{DB26177D-20AF-4A2A-89C7-C865914061E4}" type="presOf" srcId="{05B990B4-2633-448C-9DFA-A87A7B71F6F5}" destId="{4DB38E36-0E82-493F-B148-5B37A767C307}" srcOrd="0" destOrd="0" presId="urn:microsoft.com/office/officeart/2005/8/layout/vList5"/>
    <dgm:cxn modelId="{3CA87E82-116E-466C-B3C3-49A860F21742}" type="presOf" srcId="{A88784AD-3D8E-4240-9AEF-8636325413B7}" destId="{0B80CA60-BE03-4E9A-AF20-22752E58BDE9}" srcOrd="0" destOrd="0" presId="urn:microsoft.com/office/officeart/2005/8/layout/vList5"/>
    <dgm:cxn modelId="{11069E71-3009-4C27-9E0A-EFE20D52E771}" srcId="{05B990B4-2633-448C-9DFA-A87A7B71F6F5}" destId="{EDD97E9A-F50D-4250-9337-482F72B253DE}" srcOrd="0" destOrd="0" parTransId="{BDCED911-489C-48EE-91A8-2F3A0BAC1355}" sibTransId="{4AF44F33-ED61-4E23-8AE1-9BFDBC429CAC}"/>
    <dgm:cxn modelId="{C5458180-ABAD-4258-B769-18951C8768EC}" srcId="{5B7EDC9C-24B9-4131-8C9E-44BD9AC346BD}" destId="{D5902BDB-3B69-494A-A8C9-5FBEAC6492C5}" srcOrd="0" destOrd="0" parTransId="{E4BCBFE5-E68A-4813-80A4-F2CE64980AE0}" sibTransId="{161C8A07-46A1-441C-AF42-091B25968E96}"/>
    <dgm:cxn modelId="{A512B12D-4260-4D7D-A95E-C43C2AEF0475}" srcId="{5B7EDC9C-24B9-4131-8C9E-44BD9AC346BD}" destId="{B660F36E-0011-48D3-A309-FF0AF7365093}" srcOrd="2" destOrd="0" parTransId="{5DCF67B8-818F-4457-B240-7CF99F825348}" sibTransId="{77013A41-62F8-4E47-A16A-D1DDC564BACE}"/>
    <dgm:cxn modelId="{39563CE1-6C89-43B9-A9BA-05F99E5FA01A}" srcId="{A88784AD-3D8E-4240-9AEF-8636325413B7}" destId="{5B7EDC9C-24B9-4131-8C9E-44BD9AC346BD}" srcOrd="1" destOrd="0" parTransId="{31056E97-6E67-4BBD-B5C1-E64E154DBD07}" sibTransId="{CFE5D8E4-8807-4BF2-8784-EB4C9DBC5826}"/>
    <dgm:cxn modelId="{FF10B7B9-1DE8-4CB6-AC7F-7402D8B9F88B}" type="presOf" srcId="{C8E4FBC6-C8F5-4DD4-93FF-5AD73D0C488C}" destId="{D985FDF6-3B05-4893-BFE8-37A7C79C8D0F}" srcOrd="0" destOrd="0" presId="urn:microsoft.com/office/officeart/2005/8/layout/vList5"/>
    <dgm:cxn modelId="{8A44739B-3B3A-4C92-815C-5B4CC359B788}" srcId="{CBF6E7CF-2C24-4DFB-AB6B-637D65E6B2D9}" destId="{C8E4FBC6-C8F5-4DD4-93FF-5AD73D0C488C}" srcOrd="0" destOrd="0" parTransId="{9B94EA80-15C0-473F-8B61-75B31DD1A9E7}" sibTransId="{B0D7EFB1-669A-4D43-946B-6439853F9767}"/>
    <dgm:cxn modelId="{18839EEE-F4AF-4DEF-B85B-2B62BAB3211E}" type="presOf" srcId="{5B7EDC9C-24B9-4131-8C9E-44BD9AC346BD}" destId="{CFF4AC39-7ABA-488F-A55F-EA9980600004}" srcOrd="0" destOrd="0" presId="urn:microsoft.com/office/officeart/2005/8/layout/vList5"/>
    <dgm:cxn modelId="{E35A6163-A5FC-4D92-B753-98B441D7840D}" srcId="{5B7EDC9C-24B9-4131-8C9E-44BD9AC346BD}" destId="{3D6D43C2-7107-426F-9B24-EFE10162997F}" srcOrd="1" destOrd="0" parTransId="{36752379-53F0-42E2-B903-DEDCD54BFA75}" sibTransId="{89527E69-3360-4BC0-9EB7-CAAE86DB6BEF}"/>
    <dgm:cxn modelId="{8BF9F6B0-E2A7-496F-AED0-B0BF995FA930}" type="presOf" srcId="{D5902BDB-3B69-494A-A8C9-5FBEAC6492C5}" destId="{D2504291-6E10-4D21-8CF7-421AE25CCB17}" srcOrd="0" destOrd="0" presId="urn:microsoft.com/office/officeart/2005/8/layout/vList5"/>
    <dgm:cxn modelId="{E69C691E-04E7-481C-9D28-93088E43C85F}" type="presParOf" srcId="{0B80CA60-BE03-4E9A-AF20-22752E58BDE9}" destId="{8CD821FF-29CC-44C7-BCB8-1086E1D37B1A}" srcOrd="0" destOrd="0" presId="urn:microsoft.com/office/officeart/2005/8/layout/vList5"/>
    <dgm:cxn modelId="{A7D7C88B-ED6C-4B79-9112-548A79479CB9}" type="presParOf" srcId="{8CD821FF-29CC-44C7-BCB8-1086E1D37B1A}" destId="{E1E7B6FE-E7F0-4B64-96FB-65B96F337444}" srcOrd="0" destOrd="0" presId="urn:microsoft.com/office/officeart/2005/8/layout/vList5"/>
    <dgm:cxn modelId="{DF30BD56-D95B-46E9-BAB3-53155345473A}" type="presParOf" srcId="{8CD821FF-29CC-44C7-BCB8-1086E1D37B1A}" destId="{D985FDF6-3B05-4893-BFE8-37A7C79C8D0F}" srcOrd="1" destOrd="0" presId="urn:microsoft.com/office/officeart/2005/8/layout/vList5"/>
    <dgm:cxn modelId="{107A1333-064F-4571-AC67-71555F1C7852}" type="presParOf" srcId="{0B80CA60-BE03-4E9A-AF20-22752E58BDE9}" destId="{184DF7CD-C320-44A8-8405-EC3FD761F1D3}" srcOrd="1" destOrd="0" presId="urn:microsoft.com/office/officeart/2005/8/layout/vList5"/>
    <dgm:cxn modelId="{24860972-50AB-414C-847A-B79EAA8B35E8}" type="presParOf" srcId="{0B80CA60-BE03-4E9A-AF20-22752E58BDE9}" destId="{90D98665-742A-42EC-BD1F-4E1233898C1D}" srcOrd="2" destOrd="0" presId="urn:microsoft.com/office/officeart/2005/8/layout/vList5"/>
    <dgm:cxn modelId="{9BDC87B5-9C14-4D60-8278-CF5F4FD38AF1}" type="presParOf" srcId="{90D98665-742A-42EC-BD1F-4E1233898C1D}" destId="{CFF4AC39-7ABA-488F-A55F-EA9980600004}" srcOrd="0" destOrd="0" presId="urn:microsoft.com/office/officeart/2005/8/layout/vList5"/>
    <dgm:cxn modelId="{A59586D1-C927-40D6-82B6-456F4824195E}" type="presParOf" srcId="{90D98665-742A-42EC-BD1F-4E1233898C1D}" destId="{D2504291-6E10-4D21-8CF7-421AE25CCB17}" srcOrd="1" destOrd="0" presId="urn:microsoft.com/office/officeart/2005/8/layout/vList5"/>
    <dgm:cxn modelId="{88C4A776-9103-4B52-BB13-022572685BC5}" type="presParOf" srcId="{0B80CA60-BE03-4E9A-AF20-22752E58BDE9}" destId="{D8459423-2BE6-417F-91BF-6A8CD0AA03DE}" srcOrd="3" destOrd="0" presId="urn:microsoft.com/office/officeart/2005/8/layout/vList5"/>
    <dgm:cxn modelId="{0104EDAB-1D38-4AC1-B51F-3F187C3ACF27}" type="presParOf" srcId="{0B80CA60-BE03-4E9A-AF20-22752E58BDE9}" destId="{DE245513-1432-40AA-BF37-14C4DAA30736}" srcOrd="4" destOrd="0" presId="urn:microsoft.com/office/officeart/2005/8/layout/vList5"/>
    <dgm:cxn modelId="{E9418756-4E1E-4F1A-AE86-C63DCDA93F3F}" type="presParOf" srcId="{DE245513-1432-40AA-BF37-14C4DAA30736}" destId="{4DB38E36-0E82-493F-B148-5B37A767C307}" srcOrd="0" destOrd="0" presId="urn:microsoft.com/office/officeart/2005/8/layout/vList5"/>
    <dgm:cxn modelId="{8A7EAB4A-616A-439A-AA0F-67A7AC071262}" type="presParOf" srcId="{DE245513-1432-40AA-BF37-14C4DAA30736}" destId="{6158CF06-789D-4EC4-86AB-C39824408706}" srcOrd="1" destOrd="0" presId="urn:microsoft.com/office/officeart/2005/8/layout/vList5"/>
    <dgm:cxn modelId="{C309D880-4892-415B-8E77-ABC7A0A12C86}" type="presParOf" srcId="{0B80CA60-BE03-4E9A-AF20-22752E58BDE9}" destId="{41AC250F-F3D6-4847-A084-7BCA8DE58A26}" srcOrd="5" destOrd="0" presId="urn:microsoft.com/office/officeart/2005/8/layout/vList5"/>
    <dgm:cxn modelId="{A74814B8-F361-4C13-B4E9-038B7AD59DA7}" type="presParOf" srcId="{0B80CA60-BE03-4E9A-AF20-22752E58BDE9}" destId="{AEC57E38-BA88-4D28-8F7F-6C61AD91EA06}" srcOrd="6" destOrd="0" presId="urn:microsoft.com/office/officeart/2005/8/layout/vList5"/>
    <dgm:cxn modelId="{CA19E8BA-6672-446F-AC9A-D43E5ACA42C4}" type="presParOf" srcId="{AEC57E38-BA88-4D28-8F7F-6C61AD91EA06}" destId="{C29B2A96-8886-4FAB-9D73-D4FBF12007BA}" srcOrd="0" destOrd="0" presId="urn:microsoft.com/office/officeart/2005/8/layout/vList5"/>
    <dgm:cxn modelId="{5509C578-43E0-4086-991F-B0AB8F300691}" type="presParOf" srcId="{AEC57E38-BA88-4D28-8F7F-6C61AD91EA06}" destId="{A364EE70-CCF1-4A03-B016-B065FE94B3C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99D53D-8CF9-4BA2-B84E-586C2DEB2015}">
      <dsp:nvSpPr>
        <dsp:cNvPr id="0" name=""/>
        <dsp:cNvSpPr/>
      </dsp:nvSpPr>
      <dsp:spPr>
        <a:xfrm>
          <a:off x="2688249" y="2032477"/>
          <a:ext cx="1422092" cy="1422092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6000" b="1" kern="1200" dirty="0"/>
        </a:p>
      </dsp:txBody>
      <dsp:txXfrm>
        <a:off x="2896510" y="2240738"/>
        <a:ext cx="1005570" cy="1005570"/>
      </dsp:txXfrm>
    </dsp:sp>
    <dsp:sp modelId="{A040C1DD-511F-4174-8DA2-E1D4991FA0E8}">
      <dsp:nvSpPr>
        <dsp:cNvPr id="0" name=""/>
        <dsp:cNvSpPr/>
      </dsp:nvSpPr>
      <dsp:spPr>
        <a:xfrm rot="16165108">
          <a:off x="3085807" y="1710394"/>
          <a:ext cx="606388" cy="37880"/>
        </a:xfrm>
        <a:custGeom>
          <a:avLst/>
          <a:gdLst/>
          <a:ahLst/>
          <a:cxnLst/>
          <a:rect l="0" t="0" r="0" b="0"/>
          <a:pathLst>
            <a:path>
              <a:moveTo>
                <a:pt x="0" y="18940"/>
              </a:moveTo>
              <a:lnTo>
                <a:pt x="606388" y="1894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600" b="1" kern="1200"/>
        </a:p>
      </dsp:txBody>
      <dsp:txXfrm rot="10800000">
        <a:off x="3373842" y="1714175"/>
        <a:ext cx="30319" cy="30319"/>
      </dsp:txXfrm>
    </dsp:sp>
    <dsp:sp modelId="{16E5AC89-5243-4C34-A304-DA6F27C48E30}">
      <dsp:nvSpPr>
        <dsp:cNvPr id="0" name=""/>
        <dsp:cNvSpPr/>
      </dsp:nvSpPr>
      <dsp:spPr>
        <a:xfrm>
          <a:off x="2667661" y="4100"/>
          <a:ext cx="1422092" cy="142209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/>
            <a:t>Tiempo</a:t>
          </a:r>
          <a:endParaRPr lang="es-CL" sz="1600" b="1" kern="1200" dirty="0"/>
        </a:p>
      </dsp:txBody>
      <dsp:txXfrm>
        <a:off x="2875922" y="212361"/>
        <a:ext cx="1005570" cy="1005570"/>
      </dsp:txXfrm>
    </dsp:sp>
    <dsp:sp modelId="{927D4860-827F-4F2B-8E4E-C9F5192049ED}">
      <dsp:nvSpPr>
        <dsp:cNvPr id="0" name=""/>
        <dsp:cNvSpPr/>
      </dsp:nvSpPr>
      <dsp:spPr>
        <a:xfrm rot="19398999">
          <a:off x="3907129" y="2111618"/>
          <a:ext cx="630043" cy="37880"/>
        </a:xfrm>
        <a:custGeom>
          <a:avLst/>
          <a:gdLst/>
          <a:ahLst/>
          <a:cxnLst/>
          <a:rect l="0" t="0" r="0" b="0"/>
          <a:pathLst>
            <a:path>
              <a:moveTo>
                <a:pt x="0" y="18940"/>
              </a:moveTo>
              <a:lnTo>
                <a:pt x="630043" y="1894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600" b="1" kern="1200"/>
        </a:p>
      </dsp:txBody>
      <dsp:txXfrm>
        <a:off x="4206399" y="2114807"/>
        <a:ext cx="31502" cy="31502"/>
      </dsp:txXfrm>
    </dsp:sp>
    <dsp:sp modelId="{3282C62B-E0B7-479E-BC0D-9BA730FA0152}">
      <dsp:nvSpPr>
        <dsp:cNvPr id="0" name=""/>
        <dsp:cNvSpPr/>
      </dsp:nvSpPr>
      <dsp:spPr>
        <a:xfrm>
          <a:off x="4333959" y="806547"/>
          <a:ext cx="1422092" cy="1422092"/>
        </a:xfrm>
        <a:prstGeom prst="ellipse">
          <a:avLst/>
        </a:prstGeom>
        <a:solidFill>
          <a:schemeClr val="accent4">
            <a:hueOff val="-744128"/>
            <a:satOff val="4483"/>
            <a:lumOff val="359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/>
            <a:t>Costos</a:t>
          </a:r>
          <a:endParaRPr lang="es-CL" sz="1600" b="1" kern="1200" dirty="0"/>
        </a:p>
      </dsp:txBody>
      <dsp:txXfrm>
        <a:off x="4542220" y="1014808"/>
        <a:ext cx="1005570" cy="1005570"/>
      </dsp:txXfrm>
    </dsp:sp>
    <dsp:sp modelId="{37073D7F-06DE-42F3-B270-03F28E2376D7}">
      <dsp:nvSpPr>
        <dsp:cNvPr id="0" name=""/>
        <dsp:cNvSpPr/>
      </dsp:nvSpPr>
      <dsp:spPr>
        <a:xfrm rot="940271">
          <a:off x="4070629" y="3013159"/>
          <a:ext cx="714583" cy="37880"/>
        </a:xfrm>
        <a:custGeom>
          <a:avLst/>
          <a:gdLst/>
          <a:ahLst/>
          <a:cxnLst/>
          <a:rect l="0" t="0" r="0" b="0"/>
          <a:pathLst>
            <a:path>
              <a:moveTo>
                <a:pt x="0" y="18940"/>
              </a:moveTo>
              <a:lnTo>
                <a:pt x="714583" y="1894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600" b="1" kern="1200"/>
        </a:p>
      </dsp:txBody>
      <dsp:txXfrm>
        <a:off x="4410057" y="3014234"/>
        <a:ext cx="35729" cy="35729"/>
      </dsp:txXfrm>
    </dsp:sp>
    <dsp:sp modelId="{855C9D14-63DB-42B0-9C0A-705DD73D7642}">
      <dsp:nvSpPr>
        <dsp:cNvPr id="0" name=""/>
        <dsp:cNvSpPr/>
      </dsp:nvSpPr>
      <dsp:spPr>
        <a:xfrm>
          <a:off x="4745501" y="2609628"/>
          <a:ext cx="1422092" cy="1422092"/>
        </a:xfrm>
        <a:prstGeom prst="ellipse">
          <a:avLst/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/>
            <a:t>Trabajo</a:t>
          </a:r>
          <a:endParaRPr lang="es-CL" sz="1600" b="1" kern="1200" dirty="0"/>
        </a:p>
      </dsp:txBody>
      <dsp:txXfrm>
        <a:off x="4953762" y="2817889"/>
        <a:ext cx="1005570" cy="1005570"/>
      </dsp:txXfrm>
    </dsp:sp>
    <dsp:sp modelId="{785DB47A-B8C8-4745-BB0E-494372D573FA}">
      <dsp:nvSpPr>
        <dsp:cNvPr id="0" name=""/>
        <dsp:cNvSpPr/>
      </dsp:nvSpPr>
      <dsp:spPr>
        <a:xfrm rot="3955195">
          <a:off x="3454435" y="3736138"/>
          <a:ext cx="793858" cy="37880"/>
        </a:xfrm>
        <a:custGeom>
          <a:avLst/>
          <a:gdLst/>
          <a:ahLst/>
          <a:cxnLst/>
          <a:rect l="0" t="0" r="0" b="0"/>
          <a:pathLst>
            <a:path>
              <a:moveTo>
                <a:pt x="0" y="18940"/>
              </a:moveTo>
              <a:lnTo>
                <a:pt x="793858" y="1894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600" b="1" kern="1200"/>
        </a:p>
      </dsp:txBody>
      <dsp:txXfrm>
        <a:off x="3831518" y="3735232"/>
        <a:ext cx="39692" cy="39692"/>
      </dsp:txXfrm>
    </dsp:sp>
    <dsp:sp modelId="{C9DB0F0B-A3CF-4332-B69E-40CD911A23F8}">
      <dsp:nvSpPr>
        <dsp:cNvPr id="0" name=""/>
        <dsp:cNvSpPr/>
      </dsp:nvSpPr>
      <dsp:spPr>
        <a:xfrm>
          <a:off x="3592387" y="4055587"/>
          <a:ext cx="1422092" cy="1422092"/>
        </a:xfrm>
        <a:prstGeom prst="ellipse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/>
            <a:t>Líneas de código</a:t>
          </a:r>
          <a:endParaRPr lang="es-CL" sz="1600" b="1" kern="1200" dirty="0"/>
        </a:p>
      </dsp:txBody>
      <dsp:txXfrm>
        <a:off x="3800648" y="4263848"/>
        <a:ext cx="1005570" cy="1005570"/>
      </dsp:txXfrm>
    </dsp:sp>
    <dsp:sp modelId="{D37C6C23-5BBC-48F7-8C19-5375AEBA7ECA}">
      <dsp:nvSpPr>
        <dsp:cNvPr id="0" name=""/>
        <dsp:cNvSpPr/>
      </dsp:nvSpPr>
      <dsp:spPr>
        <a:xfrm rot="6902681">
          <a:off x="2521151" y="3736138"/>
          <a:ext cx="810975" cy="37880"/>
        </a:xfrm>
        <a:custGeom>
          <a:avLst/>
          <a:gdLst/>
          <a:ahLst/>
          <a:cxnLst/>
          <a:rect l="0" t="0" r="0" b="0"/>
          <a:pathLst>
            <a:path>
              <a:moveTo>
                <a:pt x="0" y="18940"/>
              </a:moveTo>
              <a:lnTo>
                <a:pt x="810975" y="1894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600" b="1" kern="1200"/>
        </a:p>
      </dsp:txBody>
      <dsp:txXfrm rot="10800000">
        <a:off x="2906364" y="3734804"/>
        <a:ext cx="40548" cy="40548"/>
      </dsp:txXfrm>
    </dsp:sp>
    <dsp:sp modelId="{F73CB9D3-096B-4C34-90CD-E534A99F07A8}">
      <dsp:nvSpPr>
        <dsp:cNvPr id="0" name=""/>
        <dsp:cNvSpPr/>
      </dsp:nvSpPr>
      <dsp:spPr>
        <a:xfrm>
          <a:off x="1742935" y="4055587"/>
          <a:ext cx="1422092" cy="1422092"/>
        </a:xfrm>
        <a:prstGeom prst="ellipse">
          <a:avLst/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/>
            <a:t>Diseño</a:t>
          </a:r>
          <a:endParaRPr lang="es-CL" sz="1600" b="1" kern="1200" dirty="0"/>
        </a:p>
      </dsp:txBody>
      <dsp:txXfrm>
        <a:off x="1951196" y="4263848"/>
        <a:ext cx="1005570" cy="1005570"/>
      </dsp:txXfrm>
    </dsp:sp>
    <dsp:sp modelId="{6BABC008-6ACE-4412-8077-8EAB6EF7F4BF}">
      <dsp:nvSpPr>
        <dsp:cNvPr id="0" name=""/>
        <dsp:cNvSpPr/>
      </dsp:nvSpPr>
      <dsp:spPr>
        <a:xfrm rot="9877297">
          <a:off x="1972953" y="3013159"/>
          <a:ext cx="754257" cy="37880"/>
        </a:xfrm>
        <a:custGeom>
          <a:avLst/>
          <a:gdLst/>
          <a:ahLst/>
          <a:cxnLst/>
          <a:rect l="0" t="0" r="0" b="0"/>
          <a:pathLst>
            <a:path>
              <a:moveTo>
                <a:pt x="0" y="18940"/>
              </a:moveTo>
              <a:lnTo>
                <a:pt x="754257" y="1894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600" b="1" kern="1200"/>
        </a:p>
      </dsp:txBody>
      <dsp:txXfrm rot="10800000">
        <a:off x="2331225" y="3013243"/>
        <a:ext cx="37712" cy="37712"/>
      </dsp:txXfrm>
    </dsp:sp>
    <dsp:sp modelId="{39EBAAE1-93B9-42C0-AE83-C64C259EFAE9}">
      <dsp:nvSpPr>
        <dsp:cNvPr id="0" name=""/>
        <dsp:cNvSpPr/>
      </dsp:nvSpPr>
      <dsp:spPr>
        <a:xfrm>
          <a:off x="589822" y="2609628"/>
          <a:ext cx="1422092" cy="1422092"/>
        </a:xfrm>
        <a:prstGeom prst="ellipse">
          <a:avLst/>
        </a:prstGeom>
        <a:solidFill>
          <a:schemeClr val="accent4">
            <a:hueOff val="-3720641"/>
            <a:satOff val="22416"/>
            <a:lumOff val="1797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/>
            <a:t>Defectos</a:t>
          </a:r>
          <a:endParaRPr lang="es-CL" sz="1600" b="1" kern="1200" dirty="0"/>
        </a:p>
      </dsp:txBody>
      <dsp:txXfrm>
        <a:off x="798083" y="2817889"/>
        <a:ext cx="1005570" cy="1005570"/>
      </dsp:txXfrm>
    </dsp:sp>
    <dsp:sp modelId="{8D24089F-7825-40E8-A99C-E9193CEB9DFA}">
      <dsp:nvSpPr>
        <dsp:cNvPr id="0" name=""/>
        <dsp:cNvSpPr/>
      </dsp:nvSpPr>
      <dsp:spPr>
        <a:xfrm rot="12960448">
          <a:off x="2224247" y="2111618"/>
          <a:ext cx="663210" cy="37880"/>
        </a:xfrm>
        <a:custGeom>
          <a:avLst/>
          <a:gdLst/>
          <a:ahLst/>
          <a:cxnLst/>
          <a:rect l="0" t="0" r="0" b="0"/>
          <a:pathLst>
            <a:path>
              <a:moveTo>
                <a:pt x="0" y="18940"/>
              </a:moveTo>
              <a:lnTo>
                <a:pt x="663210" y="1894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L" sz="600" b="1" kern="1200"/>
        </a:p>
      </dsp:txBody>
      <dsp:txXfrm rot="10800000">
        <a:off x="2539272" y="2113978"/>
        <a:ext cx="33160" cy="33160"/>
      </dsp:txXfrm>
    </dsp:sp>
    <dsp:sp modelId="{ED1F3537-69B3-4B61-938A-229AFEC78FE3}">
      <dsp:nvSpPr>
        <dsp:cNvPr id="0" name=""/>
        <dsp:cNvSpPr/>
      </dsp:nvSpPr>
      <dsp:spPr>
        <a:xfrm>
          <a:off x="1001363" y="806547"/>
          <a:ext cx="1422092" cy="1422092"/>
        </a:xfrm>
        <a:prstGeom prst="ellipse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1600" b="1" kern="1200" dirty="0" smtClean="0"/>
            <a:t>Requisitos</a:t>
          </a:r>
          <a:endParaRPr lang="es-CL" sz="1600" b="1" kern="1200" dirty="0"/>
        </a:p>
      </dsp:txBody>
      <dsp:txXfrm>
        <a:off x="1209624" y="1014808"/>
        <a:ext cx="1005570" cy="10055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538988-99E1-47CE-A8D6-E2A13C91B072}">
      <dsp:nvSpPr>
        <dsp:cNvPr id="0" name=""/>
        <dsp:cNvSpPr/>
      </dsp:nvSpPr>
      <dsp:spPr>
        <a:xfrm rot="5400000">
          <a:off x="5274767" y="-2231085"/>
          <a:ext cx="642721" cy="526694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800" kern="1200" dirty="0" smtClean="0"/>
            <a:t>Número total de casos de prueba.</a:t>
          </a:r>
          <a:endParaRPr lang="es-CL" sz="1800" kern="1200" dirty="0"/>
        </a:p>
      </dsp:txBody>
      <dsp:txXfrm rot="-5400000">
        <a:off x="2962656" y="112401"/>
        <a:ext cx="5235569" cy="579971"/>
      </dsp:txXfrm>
    </dsp:sp>
    <dsp:sp modelId="{471B964B-E73D-43CE-91B8-F214C1C80EE6}">
      <dsp:nvSpPr>
        <dsp:cNvPr id="0" name=""/>
        <dsp:cNvSpPr/>
      </dsp:nvSpPr>
      <dsp:spPr>
        <a:xfrm>
          <a:off x="0" y="685"/>
          <a:ext cx="2962656" cy="80340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L" sz="2200" kern="1200" dirty="0" smtClean="0"/>
            <a:t>Diseñados</a:t>
          </a:r>
          <a:endParaRPr lang="es-CL" sz="2200" kern="1200" dirty="0"/>
        </a:p>
      </dsp:txBody>
      <dsp:txXfrm>
        <a:off x="39219" y="39904"/>
        <a:ext cx="2884218" cy="724964"/>
      </dsp:txXfrm>
    </dsp:sp>
    <dsp:sp modelId="{BC7C8310-F71B-412F-AE3B-FDC28B11031B}">
      <dsp:nvSpPr>
        <dsp:cNvPr id="0" name=""/>
        <dsp:cNvSpPr/>
      </dsp:nvSpPr>
      <dsp:spPr>
        <a:xfrm rot="5400000">
          <a:off x="5274767" y="-1387512"/>
          <a:ext cx="642721" cy="5266944"/>
        </a:xfrm>
        <a:prstGeom prst="round2SameRect">
          <a:avLst/>
        </a:prstGeom>
        <a:solidFill>
          <a:schemeClr val="accent3">
            <a:tint val="40000"/>
            <a:alpha val="90000"/>
            <a:hueOff val="2143371"/>
            <a:satOff val="-2759"/>
            <a:lumOff val="-215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2143371"/>
              <a:satOff val="-2759"/>
              <a:lumOff val="-2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800" kern="1200" dirty="0" smtClean="0"/>
            <a:t>Se realiza la prueba</a:t>
          </a:r>
          <a:r>
            <a:rPr lang="es-AR" sz="1800" kern="1200" baseline="0" dirty="0" smtClean="0"/>
            <a:t> de manera exitosa</a:t>
          </a:r>
          <a:endParaRPr lang="es-CL" sz="1800" kern="1200" dirty="0"/>
        </a:p>
      </dsp:txBody>
      <dsp:txXfrm rot="-5400000">
        <a:off x="2962656" y="955974"/>
        <a:ext cx="5235569" cy="579971"/>
      </dsp:txXfrm>
    </dsp:sp>
    <dsp:sp modelId="{455BBCA0-1721-4A76-8A06-2F7B9020FA38}">
      <dsp:nvSpPr>
        <dsp:cNvPr id="0" name=""/>
        <dsp:cNvSpPr/>
      </dsp:nvSpPr>
      <dsp:spPr>
        <a:xfrm>
          <a:off x="0" y="844258"/>
          <a:ext cx="2962656" cy="803402"/>
        </a:xfrm>
        <a:prstGeom prst="roundRect">
          <a:avLst/>
        </a:prstGeom>
        <a:solidFill>
          <a:schemeClr val="accent3">
            <a:hueOff val="2250053"/>
            <a:satOff val="-3376"/>
            <a:lumOff val="-54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200" kern="1200" dirty="0" smtClean="0"/>
            <a:t>Correctos</a:t>
          </a:r>
          <a:endParaRPr lang="es-CL" sz="2200" kern="1200" dirty="0"/>
        </a:p>
      </dsp:txBody>
      <dsp:txXfrm>
        <a:off x="39219" y="883477"/>
        <a:ext cx="2884218" cy="724964"/>
      </dsp:txXfrm>
    </dsp:sp>
    <dsp:sp modelId="{E9A6957D-7107-4C3B-82E6-D3BB05A29738}">
      <dsp:nvSpPr>
        <dsp:cNvPr id="0" name=""/>
        <dsp:cNvSpPr/>
      </dsp:nvSpPr>
      <dsp:spPr>
        <a:xfrm rot="5400000">
          <a:off x="5274767" y="-543940"/>
          <a:ext cx="642721" cy="5266944"/>
        </a:xfrm>
        <a:prstGeom prst="round2SameRect">
          <a:avLst/>
        </a:prstGeom>
        <a:solidFill>
          <a:schemeClr val="accent3">
            <a:tint val="40000"/>
            <a:alpha val="90000"/>
            <a:hueOff val="4286742"/>
            <a:satOff val="-5517"/>
            <a:lumOff val="-43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4286742"/>
              <a:satOff val="-5517"/>
              <a:lumOff val="-4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800" kern="1200" dirty="0" smtClean="0"/>
            <a:t> Se detecta</a:t>
          </a:r>
          <a:r>
            <a:rPr lang="es-AR" sz="1800" kern="1200" baseline="0" dirty="0" smtClean="0"/>
            <a:t> un defecto al realizar la prueba.</a:t>
          </a:r>
          <a:endParaRPr lang="es-AR" sz="1800" kern="1200" dirty="0" smtClean="0"/>
        </a:p>
      </dsp:txBody>
      <dsp:txXfrm rot="-5400000">
        <a:off x="2962656" y="1799546"/>
        <a:ext cx="5235569" cy="579971"/>
      </dsp:txXfrm>
    </dsp:sp>
    <dsp:sp modelId="{5ABE1EF9-10E0-43F4-A4A3-D0717281BD14}">
      <dsp:nvSpPr>
        <dsp:cNvPr id="0" name=""/>
        <dsp:cNvSpPr/>
      </dsp:nvSpPr>
      <dsp:spPr>
        <a:xfrm>
          <a:off x="0" y="1687830"/>
          <a:ext cx="2962656" cy="803402"/>
        </a:xfrm>
        <a:prstGeom prst="roundRect">
          <a:avLst/>
        </a:prstGeom>
        <a:solidFill>
          <a:schemeClr val="accent3">
            <a:hueOff val="4500106"/>
            <a:satOff val="-6752"/>
            <a:lumOff val="-109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200" kern="1200" dirty="0" smtClean="0"/>
            <a:t>Defectuosos</a:t>
          </a:r>
        </a:p>
      </dsp:txBody>
      <dsp:txXfrm>
        <a:off x="39219" y="1727049"/>
        <a:ext cx="2884218" cy="724964"/>
      </dsp:txXfrm>
    </dsp:sp>
    <dsp:sp modelId="{08C2DC13-0AA3-4097-8441-F1AFE9CB8BE9}">
      <dsp:nvSpPr>
        <dsp:cNvPr id="0" name=""/>
        <dsp:cNvSpPr/>
      </dsp:nvSpPr>
      <dsp:spPr>
        <a:xfrm rot="5400000">
          <a:off x="5274767" y="299632"/>
          <a:ext cx="642721" cy="5266944"/>
        </a:xfrm>
        <a:prstGeom prst="round2SameRect">
          <a:avLst/>
        </a:prstGeom>
        <a:solidFill>
          <a:schemeClr val="accent3">
            <a:tint val="40000"/>
            <a:alpha val="90000"/>
            <a:hueOff val="6430112"/>
            <a:satOff val="-8276"/>
            <a:lumOff val="-645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6430112"/>
              <a:satOff val="-8276"/>
              <a:lumOff val="-6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800" kern="1200" dirty="0" smtClean="0"/>
            <a:t>La</a:t>
          </a:r>
          <a:r>
            <a:rPr lang="es-AR" sz="1800" kern="1200" baseline="0" dirty="0" smtClean="0"/>
            <a:t> prueba no se realiza porque no corresponde.</a:t>
          </a:r>
          <a:endParaRPr lang="es-AR" sz="1800" kern="1200" dirty="0" smtClean="0"/>
        </a:p>
      </dsp:txBody>
      <dsp:txXfrm rot="-5400000">
        <a:off x="2962656" y="2643119"/>
        <a:ext cx="5235569" cy="579971"/>
      </dsp:txXfrm>
    </dsp:sp>
    <dsp:sp modelId="{9A936485-DCAB-4621-8D97-F422FD60C65F}">
      <dsp:nvSpPr>
        <dsp:cNvPr id="0" name=""/>
        <dsp:cNvSpPr/>
      </dsp:nvSpPr>
      <dsp:spPr>
        <a:xfrm>
          <a:off x="0" y="2531402"/>
          <a:ext cx="2962656" cy="803402"/>
        </a:xfrm>
        <a:prstGeom prst="roundRect">
          <a:avLst/>
        </a:prstGeom>
        <a:solidFill>
          <a:schemeClr val="accent3">
            <a:hueOff val="6750158"/>
            <a:satOff val="-10128"/>
            <a:lumOff val="-164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200" kern="1200" dirty="0" smtClean="0"/>
            <a:t>No Aplican</a:t>
          </a:r>
        </a:p>
      </dsp:txBody>
      <dsp:txXfrm>
        <a:off x="39219" y="2570621"/>
        <a:ext cx="2884218" cy="724964"/>
      </dsp:txXfrm>
    </dsp:sp>
    <dsp:sp modelId="{F22F9EF2-A20C-422C-B2C5-DFB9B5B4FC07}">
      <dsp:nvSpPr>
        <dsp:cNvPr id="0" name=""/>
        <dsp:cNvSpPr/>
      </dsp:nvSpPr>
      <dsp:spPr>
        <a:xfrm rot="5400000">
          <a:off x="5274767" y="1143204"/>
          <a:ext cx="642721" cy="5266944"/>
        </a:xfrm>
        <a:prstGeom prst="round2SameRect">
          <a:avLst/>
        </a:prstGeom>
        <a:solidFill>
          <a:schemeClr val="accent3">
            <a:tint val="40000"/>
            <a:alpha val="90000"/>
            <a:hueOff val="8573483"/>
            <a:satOff val="-11034"/>
            <a:lumOff val="-86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8573483"/>
              <a:satOff val="-11034"/>
              <a:lumOff val="-8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600" kern="1200" dirty="0" smtClean="0"/>
            <a:t>La prueba no se realiza porque</a:t>
          </a:r>
          <a:r>
            <a:rPr lang="es-AR" sz="1600" kern="1200" baseline="0" dirty="0" smtClean="0"/>
            <a:t> depende de alguna que esta con defectos, aún no se a desarrollado la funcionalidad, etc.</a:t>
          </a:r>
          <a:endParaRPr lang="es-AR" sz="1600" kern="1200" dirty="0" smtClean="0"/>
        </a:p>
      </dsp:txBody>
      <dsp:txXfrm rot="-5400000">
        <a:off x="2962656" y="3486691"/>
        <a:ext cx="5235569" cy="579971"/>
      </dsp:txXfrm>
    </dsp:sp>
    <dsp:sp modelId="{6E84E25D-9DA8-485A-97EF-BBFE9496B3AA}">
      <dsp:nvSpPr>
        <dsp:cNvPr id="0" name=""/>
        <dsp:cNvSpPr/>
      </dsp:nvSpPr>
      <dsp:spPr>
        <a:xfrm>
          <a:off x="0" y="3374975"/>
          <a:ext cx="2962656" cy="803402"/>
        </a:xfrm>
        <a:prstGeom prst="roundRect">
          <a:avLst/>
        </a:prstGeom>
        <a:solidFill>
          <a:schemeClr val="accent3">
            <a:hueOff val="9000211"/>
            <a:satOff val="-13504"/>
            <a:lumOff val="-219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2200" kern="1200" dirty="0" smtClean="0"/>
            <a:t>No Revisados</a:t>
          </a:r>
        </a:p>
      </dsp:txBody>
      <dsp:txXfrm>
        <a:off x="39219" y="3414194"/>
        <a:ext cx="2884218" cy="724964"/>
      </dsp:txXfrm>
    </dsp:sp>
    <dsp:sp modelId="{D0A4BBD2-93C4-46D9-A15F-E5FE2D8A682F}">
      <dsp:nvSpPr>
        <dsp:cNvPr id="0" name=""/>
        <dsp:cNvSpPr/>
      </dsp:nvSpPr>
      <dsp:spPr>
        <a:xfrm rot="5400000">
          <a:off x="5196304" y="1990728"/>
          <a:ext cx="804790" cy="5261800"/>
        </a:xfrm>
        <a:prstGeom prst="round2SameRect">
          <a:avLst/>
        </a:prstGeom>
        <a:solidFill>
          <a:schemeClr val="accent3">
            <a:tint val="40000"/>
            <a:alpha val="90000"/>
            <a:hueOff val="10716854"/>
            <a:satOff val="-13793"/>
            <a:lumOff val="-1075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10716854"/>
              <a:satOff val="-13793"/>
              <a:lumOff val="-10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800" kern="1200" dirty="0" smtClean="0"/>
            <a:t>El porcentaje de pruebas panificadas que se pudieron realizar. </a:t>
          </a:r>
          <a:endParaRPr lang="es-AR" sz="1800" kern="1200" dirty="0" smtClean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_tradnl" sz="1800" b="1" kern="1200" dirty="0" smtClean="0"/>
            <a:t>(Total</a:t>
          </a:r>
          <a:r>
            <a:rPr lang="es-ES_tradnl" sz="1800" b="1" u="sng" kern="1200" dirty="0" smtClean="0"/>
            <a:t> </a:t>
          </a:r>
          <a:r>
            <a:rPr lang="es-ES_tradnl" sz="1800" b="1" kern="1200" dirty="0" smtClean="0"/>
            <a:t>casos /casos ejecutados )*100%</a:t>
          </a:r>
          <a:endParaRPr lang="es-AR" sz="1800" kern="1200" dirty="0" smtClean="0"/>
        </a:p>
      </dsp:txBody>
      <dsp:txXfrm rot="-5400000">
        <a:off x="2967800" y="4258520"/>
        <a:ext cx="5222513" cy="726216"/>
      </dsp:txXfrm>
    </dsp:sp>
    <dsp:sp modelId="{4FD2E21D-1F2C-4C47-A88F-643FC8B8BA31}">
      <dsp:nvSpPr>
        <dsp:cNvPr id="0" name=""/>
        <dsp:cNvSpPr/>
      </dsp:nvSpPr>
      <dsp:spPr>
        <a:xfrm>
          <a:off x="0" y="4219241"/>
          <a:ext cx="2959762" cy="803402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2200" kern="1200" dirty="0" smtClean="0"/>
            <a:t>Cobertura casos de prueba</a:t>
          </a:r>
          <a:endParaRPr lang="es-AR" sz="2200" kern="1200" dirty="0" smtClean="0"/>
        </a:p>
      </dsp:txBody>
      <dsp:txXfrm>
        <a:off x="39219" y="4258460"/>
        <a:ext cx="2881324" cy="7249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85FDF6-3B05-4893-BFE8-37A7C79C8D0F}">
      <dsp:nvSpPr>
        <dsp:cNvPr id="0" name=""/>
        <dsp:cNvSpPr/>
      </dsp:nvSpPr>
      <dsp:spPr>
        <a:xfrm rot="5400000">
          <a:off x="5160327" y="-2086455"/>
          <a:ext cx="871601" cy="526694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L" sz="1600" kern="1200" dirty="0" smtClean="0"/>
            <a:t>Numero de defectos encontrados en las pruebas</a:t>
          </a:r>
          <a:endParaRPr lang="es-CL" sz="1600" kern="1200" dirty="0"/>
        </a:p>
      </dsp:txBody>
      <dsp:txXfrm rot="-5400000">
        <a:off x="2962656" y="153764"/>
        <a:ext cx="5224396" cy="786505"/>
      </dsp:txXfrm>
    </dsp:sp>
    <dsp:sp modelId="{E1E7B6FE-E7F0-4B64-96FB-65B96F337444}">
      <dsp:nvSpPr>
        <dsp:cNvPr id="0" name=""/>
        <dsp:cNvSpPr/>
      </dsp:nvSpPr>
      <dsp:spPr>
        <a:xfrm>
          <a:off x="0" y="2265"/>
          <a:ext cx="2962656" cy="108950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2400" kern="1200" dirty="0" smtClean="0"/>
            <a:t>Total de defectos detectados</a:t>
          </a:r>
          <a:endParaRPr lang="es-CL" sz="2400" kern="1200" dirty="0"/>
        </a:p>
      </dsp:txBody>
      <dsp:txXfrm>
        <a:off x="53185" y="55450"/>
        <a:ext cx="2856286" cy="983131"/>
      </dsp:txXfrm>
    </dsp:sp>
    <dsp:sp modelId="{D2504291-6E10-4D21-8CF7-421AE25CCB17}">
      <dsp:nvSpPr>
        <dsp:cNvPr id="0" name=""/>
        <dsp:cNvSpPr/>
      </dsp:nvSpPr>
      <dsp:spPr>
        <a:xfrm rot="5400000">
          <a:off x="5160327" y="-942478"/>
          <a:ext cx="871601" cy="5266944"/>
        </a:xfrm>
        <a:prstGeom prst="round2SameRect">
          <a:avLst/>
        </a:prstGeom>
        <a:solidFill>
          <a:schemeClr val="accent5">
            <a:tint val="40000"/>
            <a:alpha val="90000"/>
            <a:hueOff val="-3580161"/>
            <a:satOff val="16084"/>
            <a:lumOff val="1106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3580161"/>
              <a:satOff val="16084"/>
              <a:lumOff val="110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_tradnl" sz="1600" kern="1200" dirty="0" smtClean="0"/>
            <a:t>Cantidad de defectos cerrados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_tradnl" sz="1600" kern="1200" dirty="0" smtClean="0"/>
            <a:t>Cantidad de defectos rechazados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_tradnl" sz="1600" kern="1200" dirty="0" smtClean="0"/>
            <a:t>Cantidad de defectos postergados</a:t>
          </a:r>
        </a:p>
      </dsp:txBody>
      <dsp:txXfrm rot="-5400000">
        <a:off x="2962656" y="1297741"/>
        <a:ext cx="5224396" cy="786505"/>
      </dsp:txXfrm>
    </dsp:sp>
    <dsp:sp modelId="{CFF4AC39-7ABA-488F-A55F-EA9980600004}">
      <dsp:nvSpPr>
        <dsp:cNvPr id="0" name=""/>
        <dsp:cNvSpPr/>
      </dsp:nvSpPr>
      <dsp:spPr>
        <a:xfrm>
          <a:off x="0" y="1146242"/>
          <a:ext cx="2962656" cy="1089501"/>
        </a:xfrm>
        <a:prstGeom prst="roundRect">
          <a:avLst/>
        </a:prstGeom>
        <a:solidFill>
          <a:schemeClr val="accent5">
            <a:hueOff val="-3311292"/>
            <a:satOff val="13270"/>
            <a:lumOff val="28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2400" kern="1200" dirty="0" smtClean="0"/>
            <a:t>Resumen del estado final de los defectos</a:t>
          </a:r>
        </a:p>
      </dsp:txBody>
      <dsp:txXfrm>
        <a:off x="53185" y="1199427"/>
        <a:ext cx="2856286" cy="983131"/>
      </dsp:txXfrm>
    </dsp:sp>
    <dsp:sp modelId="{6158CF06-789D-4EC4-86AB-C39824408706}">
      <dsp:nvSpPr>
        <dsp:cNvPr id="0" name=""/>
        <dsp:cNvSpPr/>
      </dsp:nvSpPr>
      <dsp:spPr>
        <a:xfrm rot="5400000">
          <a:off x="5160327" y="201497"/>
          <a:ext cx="871601" cy="5266944"/>
        </a:xfrm>
        <a:prstGeom prst="round2SameRect">
          <a:avLst/>
        </a:prstGeom>
        <a:solidFill>
          <a:schemeClr val="accent5">
            <a:tint val="40000"/>
            <a:alpha val="90000"/>
            <a:hueOff val="-7160321"/>
            <a:satOff val="32169"/>
            <a:lumOff val="2211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7160321"/>
              <a:satOff val="32169"/>
              <a:lumOff val="221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_tradnl" sz="1600" kern="1200" dirty="0" smtClean="0"/>
            <a:t>Cantitas de defectos invalidantes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_tradnl" sz="1600" kern="1200" dirty="0" smtClean="0"/>
            <a:t>Cantidad de defectos graves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_tradnl" sz="1600" kern="1200" dirty="0" smtClean="0"/>
            <a:t>Cantidad de defectos medios y leves</a:t>
          </a:r>
        </a:p>
      </dsp:txBody>
      <dsp:txXfrm rot="-5400000">
        <a:off x="2962656" y="2441716"/>
        <a:ext cx="5224396" cy="786505"/>
      </dsp:txXfrm>
    </dsp:sp>
    <dsp:sp modelId="{4DB38E36-0E82-493F-B148-5B37A767C307}">
      <dsp:nvSpPr>
        <dsp:cNvPr id="0" name=""/>
        <dsp:cNvSpPr/>
      </dsp:nvSpPr>
      <dsp:spPr>
        <a:xfrm>
          <a:off x="0" y="2290219"/>
          <a:ext cx="2962656" cy="1089501"/>
        </a:xfrm>
        <a:prstGeom prst="roundRect">
          <a:avLst/>
        </a:prstGeom>
        <a:solidFill>
          <a:schemeClr val="accent5">
            <a:hueOff val="-6622584"/>
            <a:satOff val="26541"/>
            <a:lumOff val="575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2400" kern="1200" dirty="0" smtClean="0"/>
            <a:t>Resumen por severidad</a:t>
          </a:r>
        </a:p>
      </dsp:txBody>
      <dsp:txXfrm>
        <a:off x="53185" y="2343404"/>
        <a:ext cx="2856286" cy="983131"/>
      </dsp:txXfrm>
    </dsp:sp>
    <dsp:sp modelId="{A364EE70-CCF1-4A03-B016-B065FE94B3C6}">
      <dsp:nvSpPr>
        <dsp:cNvPr id="0" name=""/>
        <dsp:cNvSpPr/>
      </dsp:nvSpPr>
      <dsp:spPr>
        <a:xfrm rot="5400000">
          <a:off x="5160327" y="1345474"/>
          <a:ext cx="871601" cy="5266944"/>
        </a:xfrm>
        <a:prstGeom prst="round2SameRect">
          <a:avLst/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1600" b="1" kern="1200" smtClean="0"/>
            <a:t>Defectos/casos ejecutados</a:t>
          </a:r>
          <a:endParaRPr lang="es-AR" sz="1600" b="1" kern="1200" dirty="0" smtClean="0"/>
        </a:p>
      </dsp:txBody>
      <dsp:txXfrm rot="-5400000">
        <a:off x="2962656" y="3585693"/>
        <a:ext cx="5224396" cy="786505"/>
      </dsp:txXfrm>
    </dsp:sp>
    <dsp:sp modelId="{C29B2A96-8886-4FAB-9D73-D4FBF12007BA}">
      <dsp:nvSpPr>
        <dsp:cNvPr id="0" name=""/>
        <dsp:cNvSpPr/>
      </dsp:nvSpPr>
      <dsp:spPr>
        <a:xfrm>
          <a:off x="0" y="3434195"/>
          <a:ext cx="2962656" cy="1089501"/>
        </a:xfrm>
        <a:prstGeom prst="round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2400" kern="1200" dirty="0" smtClean="0"/>
            <a:t>Densidad de defectos por casos de prueba</a:t>
          </a:r>
          <a:endParaRPr lang="es-AR" sz="2400" kern="1200" dirty="0" smtClean="0"/>
        </a:p>
      </dsp:txBody>
      <dsp:txXfrm>
        <a:off x="53185" y="3487380"/>
        <a:ext cx="2856286" cy="9831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png>
</file>

<file path=ppt/media/image16.jpeg>
</file>

<file path=ppt/media/image17.jpeg>
</file>

<file path=ppt/media/image18.jpe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3A8192-9663-414F-80E8-98C4DFAB9247}" type="datetimeFigureOut">
              <a:rPr lang="es-CL" smtClean="0"/>
              <a:t>29-08-2018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2D75F-5A95-4B6F-ADD5-5F4E49DFFFD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47640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 smtClean="0"/>
              <a:t>Compartir 5…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E2D75F-5A95-4B6F-ADD5-5F4E49DFFFD6}" type="slidenum">
              <a:rPr lang="es-CL" smtClean="0"/>
              <a:t>12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86431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AR" dirty="0" smtClean="0"/>
              <a:t>Permite</a:t>
            </a:r>
            <a:r>
              <a:rPr lang="es-AR" baseline="0" dirty="0" smtClean="0"/>
              <a:t> </a:t>
            </a:r>
            <a:r>
              <a:rPr lang="es-AR" dirty="0" smtClean="0"/>
              <a:t>ver si el diseño o código ha crecido, es más complejo y más difícil de entender y mantener. </a:t>
            </a:r>
          </a:p>
          <a:p>
            <a:r>
              <a:rPr lang="es-AR" dirty="0" smtClean="0"/>
              <a:t>Las mediciones también nos ayudan a decidir entre varias alternativas de diseño, sobre todo cuando es rediseño código existente.</a:t>
            </a:r>
          </a:p>
          <a:p>
            <a:endParaRPr lang="es-ES_tradnl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AR" sz="1200" b="1" dirty="0" err="1" smtClean="0"/>
              <a:t>Cyclomatic</a:t>
            </a:r>
            <a:r>
              <a:rPr lang="es-AR" sz="1200" b="1" dirty="0" smtClean="0"/>
              <a:t> </a:t>
            </a:r>
            <a:r>
              <a:rPr lang="es-AR" sz="1200" b="1" dirty="0" err="1" smtClean="0"/>
              <a:t>complexity</a:t>
            </a:r>
            <a:r>
              <a:rPr lang="es-AR" sz="1200" b="1" dirty="0" smtClean="0"/>
              <a:t>/Complejidad </a:t>
            </a:r>
            <a:r>
              <a:rPr lang="es-AR" sz="1200" b="1" dirty="0" err="1" smtClean="0"/>
              <a:t>ciclomática</a:t>
            </a:r>
            <a:r>
              <a:rPr lang="es-AR" sz="1200" b="1" dirty="0" smtClean="0"/>
              <a:t>.</a:t>
            </a:r>
          </a:p>
          <a:p>
            <a:r>
              <a:rPr lang="es-AR" dirty="0" smtClean="0"/>
              <a:t>Se basa en el número de decisiones en un programa. </a:t>
            </a:r>
          </a:p>
          <a:p>
            <a:r>
              <a:rPr lang="es-AR" dirty="0" smtClean="0"/>
              <a:t>Es importante probadores, ya que proporciona una indicación de la cantidad de pruebas (incluyendo comentarios) necesario para evitar prácticamente defectos. En otras palabras, </a:t>
            </a:r>
          </a:p>
          <a:p>
            <a:r>
              <a:rPr lang="es-AR" dirty="0" smtClean="0"/>
              <a:t>Las áreas de código identificadas como complejas son candidatas para revisiones y pruebas dinámicas adicionales. La forma más fácil de calcular esta </a:t>
            </a:r>
            <a:r>
              <a:rPr lang="es-AR" dirty="0" err="1" smtClean="0"/>
              <a:t>metrica</a:t>
            </a:r>
            <a:r>
              <a:rPr lang="es-AR" dirty="0" smtClean="0"/>
              <a:t> es resumir el número de declaraciones de decisiones binarias (por ejemplo: si, mientras que, por, etc.) y añadir 1 a la misma. </a:t>
            </a:r>
          </a:p>
          <a:p>
            <a:endParaRPr lang="es-ES_tradnl" dirty="0" smtClean="0"/>
          </a:p>
          <a:p>
            <a:r>
              <a:rPr lang="es-ES_tradnl" dirty="0" smtClean="0"/>
              <a:t>Ejemplo:</a:t>
            </a:r>
          </a:p>
          <a:p>
            <a:endParaRPr lang="es-ES_tradnl" dirty="0" smtClean="0"/>
          </a:p>
          <a:p>
            <a:r>
              <a:rPr lang="es-A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A = 354 </a:t>
            </a:r>
          </a:p>
          <a:p>
            <a:r>
              <a:rPr lang="es-A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THEN IF B &gt; C </a:t>
            </a:r>
          </a:p>
          <a:p>
            <a:r>
              <a:rPr lang="es-A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THEN A = B </a:t>
            </a:r>
          </a:p>
          <a:p>
            <a:r>
              <a:rPr lang="es-A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ELSEA= C </a:t>
            </a:r>
          </a:p>
          <a:p>
            <a:r>
              <a:rPr lang="es-A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ENDIF </a:t>
            </a:r>
          </a:p>
          <a:p>
            <a:r>
              <a:rPr lang="es-A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ENDIF </a:t>
            </a:r>
          </a:p>
          <a:p>
            <a:r>
              <a:rPr lang="es-AR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</a:t>
            </a:r>
            <a:r>
              <a:rPr lang="es-A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 </a:t>
            </a:r>
          </a:p>
          <a:p>
            <a:endParaRPr lang="es-ES_tradnl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s-ES_tradnl" dirty="0" smtClean="0"/>
              <a:t>Se observan</a:t>
            </a:r>
            <a:r>
              <a:rPr lang="es-ES_tradnl" baseline="0" dirty="0" smtClean="0"/>
              <a:t> 2 decisiones en el código, por tanto la </a:t>
            </a:r>
            <a:r>
              <a:rPr lang="es-ES_tradnl" baseline="0" dirty="0" err="1" smtClean="0"/>
              <a:t>la</a:t>
            </a:r>
            <a:r>
              <a:rPr lang="es-ES_tradnl" baseline="0" dirty="0" smtClean="0"/>
              <a:t> complejidad </a:t>
            </a:r>
            <a:r>
              <a:rPr lang="es-ES_tradnl" baseline="0" dirty="0" err="1" smtClean="0"/>
              <a:t>ciclomática</a:t>
            </a:r>
            <a:r>
              <a:rPr lang="es-ES_tradnl" baseline="0" dirty="0" smtClean="0"/>
              <a:t> es 2+1=3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14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18210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E2D75F-5A95-4B6F-ADD5-5F4E49DFFFD6}" type="slidenum">
              <a:rPr lang="es-CL" smtClean="0"/>
              <a:t>15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13378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E2D75F-5A95-4B6F-ADD5-5F4E49DFFFD6}" type="slidenum">
              <a:rPr lang="es-CL" smtClean="0"/>
              <a:t>17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32429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 smtClean="0"/>
              <a:t>Este</a:t>
            </a:r>
            <a:r>
              <a:rPr lang="es-CL" baseline="0" dirty="0" smtClean="0"/>
              <a:t> resumen se realiza al finalizar cada ciclo de prueba y al finalizar el proyecto.</a:t>
            </a:r>
          </a:p>
          <a:p>
            <a:r>
              <a:rPr lang="es-CL" baseline="0" dirty="0" smtClean="0"/>
              <a:t>Es acumulativo</a:t>
            </a:r>
          </a:p>
          <a:p>
            <a:r>
              <a:rPr lang="es-CL" baseline="0" dirty="0" smtClean="0"/>
              <a:t>Los casos de prueba defectuoso que se registran son aquellos que quedan abiertos o postergados para el siguiente ciclo.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18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438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 smtClean="0"/>
              <a:t>Compartir 5…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E2D75F-5A95-4B6F-ADD5-5F4E49DFFFD6}" type="slidenum">
              <a:rPr lang="es-CL" smtClean="0"/>
              <a:t>21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88861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El total de los defectos</a:t>
            </a:r>
            <a:r>
              <a:rPr lang="es-ES_tradnl" baseline="0" dirty="0" smtClean="0"/>
              <a:t> cambia en los ciclos, estos son acumulativos.</a:t>
            </a:r>
          </a:p>
          <a:p>
            <a:r>
              <a:rPr lang="es-ES_tradnl" baseline="0" dirty="0" smtClean="0"/>
              <a:t>Los estados pueden cambiar ya que se van resolviendo entre los ciclos.</a:t>
            </a:r>
          </a:p>
          <a:p>
            <a:r>
              <a:rPr lang="es-ES_tradnl" baseline="0" dirty="0" smtClean="0"/>
              <a:t>Un defecto postergado al cierre del proyecto s</a:t>
            </a:r>
            <a:r>
              <a:rPr lang="es-ES_tradnl" dirty="0" smtClean="0"/>
              <a:t>e considera en una mejora futura o</a:t>
            </a:r>
            <a:r>
              <a:rPr lang="es-ES_tradnl" baseline="0" dirty="0" smtClean="0"/>
              <a:t> se corregirá en una mantención.</a:t>
            </a:r>
          </a:p>
          <a:p>
            <a:r>
              <a:rPr lang="es-ES_tradnl" baseline="0" dirty="0" smtClean="0"/>
              <a:t>Los defectos rechazados y validados por el usuario no deben afectar al proyecto.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24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340317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26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00650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27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76499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29/08/2018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  <p:pic>
        <p:nvPicPr>
          <p:cNvPr id="7" name="Imagen 6" descr="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2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D11D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8422" y="297797"/>
            <a:ext cx="1156138" cy="166414"/>
          </a:xfrm>
          <a:prstGeom prst="rect">
            <a:avLst/>
          </a:prstGeom>
          <a:solidFill>
            <a:srgbClr val="D11D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866" y="297797"/>
            <a:ext cx="1156138" cy="166414"/>
          </a:xfrm>
          <a:prstGeom prst="rect">
            <a:avLst/>
          </a:prstGeom>
          <a:solidFill>
            <a:srgbClr val="CD45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C63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C984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C1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099034" y="297797"/>
            <a:ext cx="1156138" cy="166414"/>
          </a:xfrm>
          <a:prstGeom prst="rect">
            <a:avLst/>
          </a:prstGeom>
          <a:solidFill>
            <a:srgbClr val="A9C1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55172" y="297797"/>
            <a:ext cx="1156138" cy="166414"/>
          </a:xfrm>
          <a:prstGeom prst="rect">
            <a:avLst/>
          </a:prstGeom>
          <a:solidFill>
            <a:srgbClr val="D2DE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E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F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75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751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B6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BCC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CDE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6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CA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CA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E1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CEB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DF3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7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12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A912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D18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A8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C7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29/08/2018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71390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7139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B4967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BB6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CD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665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665C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AEA9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6C3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9D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portada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0575" y="0"/>
            <a:ext cx="4543425" cy="6858000"/>
          </a:xfrm>
          <a:prstGeom prst="rect">
            <a:avLst/>
          </a:prstGeom>
        </p:spPr>
      </p:pic>
      <p:pic>
        <p:nvPicPr>
          <p:cNvPr id="8" name="Imagen 7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5129" y="2294863"/>
            <a:ext cx="4720458" cy="10571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pt institucional-actualizado[1]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43416" cy="6781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 userDrawn="1"/>
        </p:nvSpPr>
        <p:spPr>
          <a:xfrm>
            <a:off x="1748454" y="-27988"/>
            <a:ext cx="17311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8000" b="1" dirty="0" smtClean="0">
                <a:solidFill>
                  <a:srgbClr val="2871B4"/>
                </a:solidFill>
                <a:latin typeface="Myriad Pro"/>
                <a:cs typeface="Myriad Pro"/>
              </a:rPr>
              <a:t>16</a:t>
            </a:r>
            <a:endParaRPr lang="es-ES_tradnl" sz="8000" b="1" dirty="0">
              <a:solidFill>
                <a:srgbClr val="2871B4"/>
              </a:solidFill>
              <a:latin typeface="Myriad Pro"/>
              <a:cs typeface="Myriad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8" name="Imagen 7" descr="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sp>
        <p:nvSpPr>
          <p:cNvPr id="5" name="Rectángulo 4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11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6" name="Imagen 5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7" name="Imagen 6" descr="3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32A3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32A3C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45AC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2B2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83BBC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445F-D772-5243-A7D6-03077CD255FB}" type="datetimeFigureOut">
              <a:rPr lang="es-ES_tradnl" smtClean="0"/>
              <a:pPr/>
              <a:t>29/08/2018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  <p:sldLayoutId id="2147483667" r:id="rId8"/>
    <p:sldLayoutId id="2147483678" r:id="rId9"/>
    <p:sldLayoutId id="2147483672" r:id="rId10"/>
    <p:sldLayoutId id="2147483679" r:id="rId11"/>
    <p:sldLayoutId id="2147483673" r:id="rId12"/>
    <p:sldLayoutId id="2147483680" r:id="rId13"/>
    <p:sldLayoutId id="2147483674" r:id="rId14"/>
    <p:sldLayoutId id="2147483681" r:id="rId15"/>
    <p:sldLayoutId id="2147483675" r:id="rId16"/>
    <p:sldLayoutId id="2147483682" r:id="rId17"/>
    <p:sldLayoutId id="2147483676" r:id="rId18"/>
    <p:sldLayoutId id="2147483683" r:id="rId19"/>
    <p:sldLayoutId id="2147483670" r:id="rId20"/>
    <p:sldLayoutId id="2147483684" r:id="rId21"/>
    <p:sldLayoutId id="2147483671" r:id="rId22"/>
    <p:sldLayoutId id="2147483685" r:id="rId2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9.emf"/><Relationship Id="rId5" Type="http://schemas.openxmlformats.org/officeDocument/2006/relationships/package" Target="../embeddings/Hoja_de_c_lculo_de_Microsoft_Excel1.xlsx"/><Relationship Id="rId4" Type="http://schemas.openxmlformats.org/officeDocument/2006/relationships/oleObject" Target="../embeddings/oleObject1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3694012"/>
            <a:ext cx="27234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200" b="1" dirty="0" smtClean="0">
                <a:solidFill>
                  <a:srgbClr val="0A253E"/>
                </a:solidFill>
                <a:latin typeface="Candara"/>
                <a:cs typeface="Candara"/>
              </a:rPr>
              <a:t>Métricas</a:t>
            </a:r>
            <a:endParaRPr lang="es-ES_tradnl" sz="3200" b="1" dirty="0">
              <a:solidFill>
                <a:srgbClr val="0A253E"/>
              </a:solidFill>
              <a:latin typeface="Candara"/>
              <a:cs typeface="Candara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297121"/>
            <a:ext cx="6616700" cy="11072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66720" y="1430648"/>
            <a:ext cx="8424936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sz="2000" b="1" dirty="0"/>
              <a:t>Las métricas deben ser:</a:t>
            </a:r>
          </a:p>
          <a:p>
            <a:pPr algn="just"/>
            <a:r>
              <a:rPr lang="es-CL" sz="3200" dirty="0"/>
              <a:t>Exactas, precisas, consistentes, comparables.</a:t>
            </a:r>
          </a:p>
          <a:p>
            <a:pPr algn="just"/>
            <a:r>
              <a:rPr lang="es-CL" sz="2000" dirty="0"/>
              <a:t> </a:t>
            </a:r>
          </a:p>
          <a:p>
            <a:pPr algn="just"/>
            <a:r>
              <a:rPr lang="es-CL" sz="2000" dirty="0"/>
              <a:t>Las métricas varían según el proceso que se este midiendo, por ejemplo.</a:t>
            </a:r>
          </a:p>
          <a:p>
            <a:pPr algn="just"/>
            <a:r>
              <a:rPr lang="es-CL" sz="2000" dirty="0"/>
              <a:t>En el Análisis se puede medir la Calidad de la especificación del requerimiento y de la planificación del proyecto.</a:t>
            </a:r>
          </a:p>
          <a:p>
            <a:pPr algn="just"/>
            <a:r>
              <a:rPr lang="es-CL" sz="2000" dirty="0"/>
              <a:t> </a:t>
            </a:r>
          </a:p>
        </p:txBody>
      </p:sp>
      <p:sp>
        <p:nvSpPr>
          <p:cNvPr id="6" name="Rectángulo 5"/>
          <p:cNvSpPr/>
          <p:nvPr/>
        </p:nvSpPr>
        <p:spPr>
          <a:xfrm>
            <a:off x="4764089" y="405244"/>
            <a:ext cx="388875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1" cap="none" spc="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¿Qué es una Métrica?</a:t>
            </a:r>
            <a:endParaRPr lang="es-ES" sz="3200" b="1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8914" name="Picture 2" descr="http://blog.leasba.com/wp-content/uploads/2014/02/metricas1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92370" y="4357577"/>
            <a:ext cx="3754388" cy="2500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77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88500" y="1335201"/>
            <a:ext cx="836212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2400" dirty="0"/>
              <a:t>En el </a:t>
            </a:r>
            <a:r>
              <a:rPr lang="es-CL" sz="2400" b="1" dirty="0"/>
              <a:t>Diseño</a:t>
            </a:r>
            <a:r>
              <a:rPr lang="es-CL" sz="2400" dirty="0"/>
              <a:t> se aplican Métricas para los modelos que verifiquen el diseño del software y su calidad</a:t>
            </a:r>
            <a:r>
              <a:rPr lang="es-CL" sz="2400" dirty="0" smtClean="0"/>
              <a:t>.</a:t>
            </a:r>
            <a:endParaRPr lang="es-CL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2400" dirty="0"/>
              <a:t>En la </a:t>
            </a:r>
            <a:r>
              <a:rPr lang="es-CL" sz="2400" b="1" dirty="0"/>
              <a:t>Construcción</a:t>
            </a:r>
            <a:r>
              <a:rPr lang="es-CL" sz="2400" dirty="0"/>
              <a:t> hay Métricas para el código fuente, complejidad y tamaño del software</a:t>
            </a:r>
            <a:r>
              <a:rPr lang="es-CL" sz="2400" dirty="0" smtClean="0"/>
              <a:t>.</a:t>
            </a:r>
            <a:r>
              <a:rPr lang="es-CL" sz="2400" dirty="0"/>
              <a:t> 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2400" dirty="0"/>
              <a:t>En las </a:t>
            </a:r>
            <a:r>
              <a:rPr lang="es-CL" sz="2400" b="1" dirty="0"/>
              <a:t>Pruebas</a:t>
            </a:r>
            <a:r>
              <a:rPr lang="es-CL" sz="2400" dirty="0"/>
              <a:t>, las Métricas permiten saber la cobertura de las pruebas y detectar defectos</a:t>
            </a:r>
            <a:r>
              <a:rPr lang="es-CL" sz="2400" dirty="0" smtClean="0"/>
              <a:t>.</a:t>
            </a:r>
            <a:endParaRPr lang="es-CL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2400" dirty="0"/>
              <a:t>En la </a:t>
            </a:r>
            <a:r>
              <a:rPr lang="es-CL" sz="2400" b="1" dirty="0"/>
              <a:t>Implementación</a:t>
            </a:r>
            <a:r>
              <a:rPr lang="es-CL" sz="2400" dirty="0"/>
              <a:t> se pueden medir los Controles de cambio y versiones.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636425" y="386956"/>
            <a:ext cx="578369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1" cap="none" spc="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El Sentido de aplicar una Métrica</a:t>
            </a:r>
            <a:endParaRPr lang="es-ES" sz="3200" b="1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8914" name="Picture 2" descr="http://blog.leasba.com/wp-content/uploads/2014/02/metricas1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92370" y="4357577"/>
            <a:ext cx="3754388" cy="2500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4542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 smtClean="0"/>
              <a:t>¿Qué cosas crees que puedes medir durante el proceso de pruebas?</a:t>
            </a:r>
            <a:endParaRPr lang="es-CL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3806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b="1" dirty="0" smtClean="0">
                <a:solidFill>
                  <a:schemeClr val="bg1"/>
                </a:solidFill>
              </a:rPr>
              <a:t>Pensemos…</a:t>
            </a:r>
            <a:endParaRPr lang="es-AR" sz="3200" b="1" dirty="0">
              <a:solidFill>
                <a:schemeClr val="bg1"/>
              </a:solidFill>
            </a:endParaRPr>
          </a:p>
        </p:txBody>
      </p:sp>
      <p:pic>
        <p:nvPicPr>
          <p:cNvPr id="4" name="Picture 2" descr="Resultado de imagen para pensa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r="34954"/>
          <a:stretch/>
        </p:blipFill>
        <p:spPr bwMode="auto">
          <a:xfrm>
            <a:off x="7254240" y="3034312"/>
            <a:ext cx="975360" cy="309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sultado de imagen para pensa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22"/>
          <a:stretch/>
        </p:blipFill>
        <p:spPr bwMode="auto">
          <a:xfrm>
            <a:off x="6948259" y="3118132"/>
            <a:ext cx="1465402" cy="309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Llamada ovalada 5"/>
          <p:cNvSpPr/>
          <p:nvPr/>
        </p:nvSpPr>
        <p:spPr>
          <a:xfrm>
            <a:off x="527304" y="2596896"/>
            <a:ext cx="5324856" cy="3289395"/>
          </a:xfrm>
          <a:prstGeom prst="wedgeEllipseCallout">
            <a:avLst>
              <a:gd name="adj1" fmla="val 75982"/>
              <a:gd name="adj2" fmla="val 344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CL" sz="2400" dirty="0" smtClean="0"/>
              <a:t>El número de defectos</a:t>
            </a:r>
          </a:p>
          <a:p>
            <a:pPr algn="just"/>
            <a:r>
              <a:rPr lang="es-CL" sz="2400" dirty="0" smtClean="0"/>
              <a:t>La cantidad de casos de pruebas</a:t>
            </a:r>
          </a:p>
          <a:p>
            <a:pPr algn="just"/>
            <a:r>
              <a:rPr lang="es-CL" sz="2400" dirty="0" smtClean="0"/>
              <a:t>El tiempo en realizar las pruebas</a:t>
            </a:r>
          </a:p>
          <a:p>
            <a:pPr algn="just"/>
            <a:r>
              <a:rPr lang="es-CL" sz="2400" dirty="0" smtClean="0"/>
              <a:t>La cantidad de personas que trabajan en el proyecto</a:t>
            </a:r>
            <a:endParaRPr lang="es-CL" sz="2400" dirty="0"/>
          </a:p>
        </p:txBody>
      </p:sp>
    </p:spTree>
    <p:extLst>
      <p:ext uri="{BB962C8B-B14F-4D97-AF65-F5344CB8AC3E}">
        <p14:creationId xmlns:p14="http://schemas.microsoft.com/office/powerpoint/2010/main" val="1201933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Métricas de QA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80333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AR" sz="2800" dirty="0" smtClean="0"/>
              <a:t>Están relacionadas con los atributos estructurales del código, como:</a:t>
            </a:r>
          </a:p>
          <a:p>
            <a:pPr lvl="1" algn="just"/>
            <a:r>
              <a:rPr lang="es-AR" sz="2400" dirty="0"/>
              <a:t>F</a:t>
            </a:r>
            <a:r>
              <a:rPr lang="es-AR" sz="2400" dirty="0" smtClean="0"/>
              <a:t>recuencia de comentarios</a:t>
            </a:r>
          </a:p>
          <a:p>
            <a:pPr lvl="1" algn="just"/>
            <a:r>
              <a:rPr lang="es-AR" sz="2400" dirty="0" smtClean="0"/>
              <a:t>Profundidad</a:t>
            </a:r>
          </a:p>
          <a:p>
            <a:pPr lvl="1" algn="just"/>
            <a:r>
              <a:rPr lang="es-AR" sz="2400" dirty="0" smtClean="0"/>
              <a:t>Número de ciclos anidados</a:t>
            </a:r>
          </a:p>
          <a:p>
            <a:pPr lvl="1" algn="just"/>
            <a:r>
              <a:rPr lang="es-AR" sz="2400" dirty="0" smtClean="0"/>
              <a:t>Número de líneas de código</a:t>
            </a:r>
          </a:p>
          <a:p>
            <a:pPr lvl="1" algn="just"/>
            <a:r>
              <a:rPr lang="es-AR" sz="2400" dirty="0" smtClean="0"/>
              <a:t>Complejidad </a:t>
            </a:r>
            <a:r>
              <a:rPr lang="es-AR" sz="2400" dirty="0" err="1" smtClean="0"/>
              <a:t>ciclomática</a:t>
            </a:r>
            <a:r>
              <a:rPr lang="es-AR" sz="2400" dirty="0"/>
              <a:t>, número de decisiones en un </a:t>
            </a:r>
            <a:r>
              <a:rPr lang="es-AR" sz="2400" dirty="0" smtClean="0"/>
              <a:t>programa</a:t>
            </a:r>
          </a:p>
          <a:p>
            <a:pPr lvl="1" algn="just"/>
            <a:r>
              <a:rPr lang="es-AR" sz="2400" dirty="0" smtClean="0"/>
              <a:t>Tiempo de ejecución de un algoritmo</a:t>
            </a:r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Métricas relacionadas con el código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86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Resultado pruebas exploratorias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6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321537"/>
              </p:ext>
            </p:extLst>
          </p:nvPr>
        </p:nvGraphicFramePr>
        <p:xfrm>
          <a:off x="563881" y="2286000"/>
          <a:ext cx="7833359" cy="3684741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303319"/>
                <a:gridCol w="2765020"/>
                <a:gridCol w="2765020"/>
              </a:tblGrid>
              <a:tr h="392901">
                <a:tc>
                  <a:txBody>
                    <a:bodyPr/>
                    <a:lstStyle/>
                    <a:p>
                      <a:r>
                        <a:rPr lang="es-ES_tradnl" sz="1800" dirty="0" smtClean="0"/>
                        <a:t>Métrica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dirty="0" smtClean="0"/>
                        <a:t>Medición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dirty="0" smtClean="0"/>
                        <a:t>Ejemplo</a:t>
                      </a:r>
                      <a:endParaRPr lang="es-AR" sz="1800" dirty="0"/>
                    </a:p>
                  </a:txBody>
                  <a:tcPr/>
                </a:tc>
              </a:tr>
              <a:tr h="464347">
                <a:tc>
                  <a:txBody>
                    <a:bodyPr/>
                    <a:lstStyle/>
                    <a:p>
                      <a:r>
                        <a:rPr lang="es-ES_tradnl" sz="1800" dirty="0" smtClean="0"/>
                        <a:t>Esfuerzo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800" u="none" dirty="0" smtClean="0"/>
                        <a:t>Tiempo total dedicado a </a:t>
                      </a:r>
                      <a:r>
                        <a:rPr lang="es-AR" sz="1800" dirty="0" smtClean="0"/>
                        <a:t>Pruebas Exploratorias</a:t>
                      </a:r>
                      <a:endParaRPr lang="es-ES_tradnl" sz="1800" u="none" baseline="0" dirty="0" smtClean="0"/>
                    </a:p>
                    <a:p>
                      <a:pPr algn="ctr"/>
                      <a:endParaRPr lang="es-AR" sz="18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L" sz="1800" u="none" dirty="0" smtClean="0"/>
                        <a:t>4 horas</a:t>
                      </a:r>
                      <a:endParaRPr lang="es-ES_tradnl" sz="1800" u="none" baseline="0" dirty="0" smtClean="0"/>
                    </a:p>
                  </a:txBody>
                  <a:tcPr/>
                </a:tc>
              </a:tr>
              <a:tr h="464347">
                <a:tc>
                  <a:txBody>
                    <a:bodyPr/>
                    <a:lstStyle/>
                    <a:p>
                      <a:r>
                        <a:rPr lang="es-ES_tradnl" sz="1800" dirty="0" smtClean="0"/>
                        <a:t>Defectos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800" u="none" dirty="0" smtClean="0"/>
                        <a:t>Total de defectos encontrados</a:t>
                      </a:r>
                      <a:r>
                        <a:rPr lang="es-ES_tradnl" sz="1800" u="none" baseline="0" dirty="0" smtClean="0"/>
                        <a:t> durante las </a:t>
                      </a:r>
                      <a:r>
                        <a:rPr lang="es-AR" sz="1800" dirty="0" smtClean="0"/>
                        <a:t>Pruebas Exploratorias</a:t>
                      </a:r>
                      <a:endParaRPr lang="es-ES_tradnl" sz="1800" u="none" baseline="0" dirty="0" smtClean="0"/>
                    </a:p>
                    <a:p>
                      <a:pPr algn="ctr"/>
                      <a:endParaRPr lang="es-AR" sz="18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L" sz="1800" u="none" dirty="0" smtClean="0"/>
                        <a:t>1 defectos invalidantes</a:t>
                      </a:r>
                    </a:p>
                    <a:p>
                      <a:pPr algn="l"/>
                      <a:r>
                        <a:rPr lang="es-CL" sz="1800" u="none" baseline="0" dirty="0" smtClean="0"/>
                        <a:t>3 graves</a:t>
                      </a:r>
                      <a:endParaRPr lang="es-ES_tradnl" sz="1800" u="none" baseline="0" dirty="0" smtClean="0"/>
                    </a:p>
                  </a:txBody>
                  <a:tcPr/>
                </a:tc>
              </a:tr>
              <a:tr h="464347">
                <a:tc>
                  <a:txBody>
                    <a:bodyPr/>
                    <a:lstStyle/>
                    <a:p>
                      <a:r>
                        <a:rPr lang="es-ES_tradnl" sz="1800" dirty="0" smtClean="0"/>
                        <a:t>Funcionalidades o requerimientos explorados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800" u="none" baseline="0" dirty="0" smtClean="0"/>
                        <a:t>Total de funcionalidades o requerimientos probados durante las </a:t>
                      </a:r>
                      <a:r>
                        <a:rPr lang="es-AR" sz="1800" dirty="0" smtClean="0"/>
                        <a:t>Pruebas Exploratorias</a:t>
                      </a:r>
                      <a:endParaRPr lang="es-AR" sz="18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L" sz="1800" u="none" baseline="0" dirty="0" smtClean="0"/>
                        <a:t>Módulos probados: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s-CL" sz="1800" u="none" baseline="0" dirty="0" err="1" smtClean="0"/>
                        <a:t>Login&amp;Logout</a:t>
                      </a:r>
                      <a:endParaRPr lang="es-CL" sz="1800" u="none" baseline="0" dirty="0" smtClean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s-CL" sz="1800" u="none" baseline="0" dirty="0" err="1" smtClean="0"/>
                        <a:t>MantenedorUsuario</a:t>
                      </a:r>
                      <a:endParaRPr lang="es-CL" sz="1800" u="none" baseline="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457200" y="1478281"/>
            <a:ext cx="8229600" cy="960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/>
              <a:t>Recordar que las pruebas exploratorias no están asociadas a casos de prueba.</a:t>
            </a:r>
          </a:p>
          <a:p>
            <a:pPr marL="0" indent="0">
              <a:buNone/>
            </a:pPr>
            <a:r>
              <a:rPr lang="es-CL" sz="2000" dirty="0"/>
              <a:t>Pero de todos modos se puede registrar y analizar su resultado.</a:t>
            </a:r>
          </a:p>
          <a:p>
            <a:pPr marL="0" indent="0">
              <a:buNone/>
            </a:pPr>
            <a:endParaRPr lang="es-CL" sz="2000" dirty="0"/>
          </a:p>
        </p:txBody>
      </p:sp>
    </p:spTree>
    <p:extLst>
      <p:ext uri="{BB962C8B-B14F-4D97-AF65-F5344CB8AC3E}">
        <p14:creationId xmlns:p14="http://schemas.microsoft.com/office/powerpoint/2010/main" val="2346871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Marcador de conteni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1029448"/>
              </p:ext>
            </p:extLst>
          </p:nvPr>
        </p:nvGraphicFramePr>
        <p:xfrm>
          <a:off x="457200" y="1204248"/>
          <a:ext cx="8229600" cy="5024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Resultados de casos de prueba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07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s-CL" sz="2800" dirty="0" smtClean="0"/>
              <a:t>Caso: Se desarrolla un Software para administrar la asistencia escolar en un colegio.</a:t>
            </a:r>
          </a:p>
          <a:p>
            <a:pPr marL="0" indent="0" algn="just">
              <a:buNone/>
            </a:pPr>
            <a:r>
              <a:rPr lang="es-CL" sz="2800" dirty="0" smtClean="0"/>
              <a:t>Los módulos del SW son:</a:t>
            </a:r>
          </a:p>
          <a:p>
            <a:pPr lvl="1" algn="just">
              <a:buFontTx/>
              <a:buChar char="-"/>
            </a:pPr>
            <a:r>
              <a:rPr lang="es-CL" sz="2400" dirty="0" err="1" smtClean="0"/>
              <a:t>Login&amp;Logout</a:t>
            </a:r>
            <a:endParaRPr lang="es-CL" sz="2400" dirty="0" smtClean="0"/>
          </a:p>
          <a:p>
            <a:pPr lvl="1" algn="just">
              <a:buFontTx/>
              <a:buChar char="-"/>
            </a:pPr>
            <a:r>
              <a:rPr lang="es-CL" sz="2400" dirty="0" smtClean="0"/>
              <a:t>Ingreso asistencia</a:t>
            </a:r>
          </a:p>
          <a:p>
            <a:pPr lvl="1" algn="just">
              <a:buFontTx/>
              <a:buChar char="-"/>
            </a:pPr>
            <a:r>
              <a:rPr lang="es-CL" sz="2400" dirty="0" smtClean="0"/>
              <a:t>Modificación asistencia</a:t>
            </a:r>
          </a:p>
          <a:p>
            <a:pPr lvl="1" algn="just">
              <a:buFontTx/>
              <a:buChar char="-"/>
            </a:pPr>
            <a:r>
              <a:rPr lang="es-CL" sz="2400" dirty="0" smtClean="0"/>
              <a:t>Reportes asistencia</a:t>
            </a:r>
          </a:p>
          <a:p>
            <a:pPr marL="0" indent="0" algn="just">
              <a:buNone/>
            </a:pPr>
            <a:r>
              <a:rPr lang="es-CL" sz="2800" dirty="0" smtClean="0"/>
              <a:t>Durante el proceso de pruebas </a:t>
            </a:r>
          </a:p>
          <a:p>
            <a:pPr marL="0" indent="0" algn="just">
              <a:buNone/>
            </a:pPr>
            <a:r>
              <a:rPr lang="es-CL" sz="2800" dirty="0" smtClean="0"/>
              <a:t>se realizan 3 ciclos.</a:t>
            </a:r>
          </a:p>
          <a:p>
            <a:pPr marL="0" indent="0" algn="just">
              <a:buNone/>
            </a:pPr>
            <a:endParaRPr lang="es-CL" sz="1200" dirty="0"/>
          </a:p>
          <a:p>
            <a:pPr marL="0" indent="0" algn="just">
              <a:buNone/>
            </a:pPr>
            <a:r>
              <a:rPr lang="es-CL" sz="2800" dirty="0" smtClean="0"/>
              <a:t>Revisemos los resultados…</a:t>
            </a:r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0148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b="1" dirty="0" smtClean="0">
                <a:solidFill>
                  <a:schemeClr val="bg1"/>
                </a:solidFill>
              </a:rPr>
              <a:t>Ejemplo…</a:t>
            </a:r>
            <a:endParaRPr lang="es-AR" sz="3200" b="1" dirty="0">
              <a:solidFill>
                <a:schemeClr val="bg1"/>
              </a:solidFill>
            </a:endParaRPr>
          </a:p>
        </p:txBody>
      </p:sp>
      <p:pic>
        <p:nvPicPr>
          <p:cNvPr id="1026" name="Picture 2" descr="Resultado de imagen para analisi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838" y="3034255"/>
            <a:ext cx="3477962" cy="309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636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0180526"/>
              </p:ext>
            </p:extLst>
          </p:nvPr>
        </p:nvGraphicFramePr>
        <p:xfrm>
          <a:off x="567089" y="1432878"/>
          <a:ext cx="5433077" cy="286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9703"/>
                <a:gridCol w="1143008"/>
                <a:gridCol w="1214446"/>
                <a:gridCol w="1645920"/>
              </a:tblGrid>
              <a:tr h="370840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Ciclo 1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Ciclo 2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Ciclo 3 y Cierre </a:t>
                      </a:r>
                      <a:r>
                        <a:rPr lang="es-ES_tradnl" baseline="0" dirty="0" smtClean="0"/>
                        <a:t>de proyecto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 smtClean="0"/>
                        <a:t>Total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120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122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122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Correctos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78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99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114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Defectuosos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No aplican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No revisados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7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0</a:t>
                      </a:r>
                      <a:endParaRPr lang="es-AR" dirty="0"/>
                    </a:p>
                  </a:txBody>
                  <a:tcPr/>
                </a:tc>
              </a:tr>
              <a:tr h="300099">
                <a:tc>
                  <a:txBody>
                    <a:bodyPr/>
                    <a:lstStyle/>
                    <a:p>
                      <a:r>
                        <a:rPr lang="es-ES_tradnl" dirty="0" smtClean="0"/>
                        <a:t>Cobertura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83%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90%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96%</a:t>
                      </a:r>
                      <a:endParaRPr lang="es-AR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6" name="Marcador de contenido 1"/>
          <p:cNvSpPr txBox="1">
            <a:spLocks/>
          </p:cNvSpPr>
          <p:nvPr/>
        </p:nvSpPr>
        <p:spPr>
          <a:xfrm>
            <a:off x="374092" y="4714065"/>
            <a:ext cx="7346281" cy="1311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es-CL" sz="2800" dirty="0" smtClean="0"/>
              <a:t>Pero…</a:t>
            </a:r>
          </a:p>
          <a:p>
            <a:pPr marL="0" indent="0" algn="r">
              <a:buFont typeface="Arial"/>
              <a:buNone/>
            </a:pPr>
            <a:r>
              <a:rPr lang="es-CL" sz="2800" dirty="0" smtClean="0"/>
              <a:t>¿Cómo interpretar estos datos?</a:t>
            </a:r>
            <a:endParaRPr lang="es-CL" sz="2800" dirty="0"/>
          </a:p>
        </p:txBody>
      </p:sp>
      <p:pic>
        <p:nvPicPr>
          <p:cNvPr id="8" name="Picture 2" descr="Resultado de imagen para pensa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22" t="15811" r="35773"/>
          <a:stretch/>
        </p:blipFill>
        <p:spPr bwMode="auto">
          <a:xfrm>
            <a:off x="7929350" y="4954137"/>
            <a:ext cx="912246" cy="1638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590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1:</a:t>
            </a:r>
          </a:p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</a:t>
            </a:r>
            <a:r>
              <a:rPr lang="es-CL" sz="2400" i="1" dirty="0">
                <a:solidFill>
                  <a:srgbClr val="002060"/>
                </a:solidFill>
              </a:rPr>
              <a:t>casos de </a:t>
            </a:r>
            <a:r>
              <a:rPr lang="es-CL" sz="2400" i="1" dirty="0" smtClean="0">
                <a:solidFill>
                  <a:srgbClr val="002060"/>
                </a:solidFill>
              </a:rPr>
              <a:t>prueba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CL" sz="24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427480" y="2986018"/>
            <a:ext cx="368732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dirty="0" smtClean="0"/>
              <a:t>Total de casos diseñados 120</a:t>
            </a:r>
          </a:p>
          <a:p>
            <a:endParaRPr lang="es-CL" dirty="0"/>
          </a:p>
          <a:p>
            <a:r>
              <a:rPr lang="es-CL" dirty="0" smtClean="0"/>
              <a:t>Sólo el 83% de los casos de prueba fueron ejecutados dado que el 4% no correspondían y el 13% no se pudo revisar.</a:t>
            </a:r>
          </a:p>
          <a:p>
            <a:endParaRPr lang="es-CL" dirty="0" smtClean="0"/>
          </a:p>
          <a:p>
            <a:r>
              <a:rPr lang="es-CL" dirty="0" smtClean="0"/>
              <a:t>De los 83% revisado, el 21% resultó asociados a defectos de SW.</a:t>
            </a:r>
            <a:endParaRPr lang="es-CL" dirty="0"/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6889883"/>
              </p:ext>
            </p:extLst>
          </p:nvPr>
        </p:nvGraphicFramePr>
        <p:xfrm>
          <a:off x="4223982" y="2358220"/>
          <a:ext cx="4920018" cy="41176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7586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Objetivos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contenido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1:</a:t>
            </a:r>
          </a:p>
          <a:p>
            <a:pPr marL="0" indent="0">
              <a:buFont typeface="Arial"/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casos de prueba por módulo de Software.</a:t>
            </a:r>
          </a:p>
          <a:p>
            <a:pPr marL="0" indent="0">
              <a:buFont typeface="Arial"/>
              <a:buNone/>
            </a:pPr>
            <a:endParaRPr lang="es-CL" sz="2400" dirty="0"/>
          </a:p>
        </p:txBody>
      </p:sp>
      <p:graphicFrame>
        <p:nvGraphicFramePr>
          <p:cNvPr id="20" name="Gráfico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4942050"/>
              </p:ext>
            </p:extLst>
          </p:nvPr>
        </p:nvGraphicFramePr>
        <p:xfrm>
          <a:off x="5029200" y="3413760"/>
          <a:ext cx="4114800" cy="3375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Objeto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4528847"/>
              </p:ext>
            </p:extLst>
          </p:nvPr>
        </p:nvGraphicFramePr>
        <p:xfrm>
          <a:off x="609600" y="3271198"/>
          <a:ext cx="4739640" cy="1366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Hoja de cálculo" r:id="rId5" imgW="9772679" imgH="2190776" progId="Excel.Sheet.12">
                  <p:embed/>
                </p:oleObj>
              </mc:Choice>
              <mc:Fallback>
                <p:oleObj name="Hoja de cálculo" r:id="rId5" imgW="9772679" imgH="219077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9600" y="3271198"/>
                        <a:ext cx="4739640" cy="1366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010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 smtClean="0"/>
              <a:t>¿Porqué crees que se llevan los datos a gráficos?</a:t>
            </a:r>
          </a:p>
          <a:p>
            <a:endParaRPr lang="es-CL" dirty="0" smtClean="0"/>
          </a:p>
          <a:p>
            <a:r>
              <a:rPr lang="es-CL" dirty="0" smtClean="0"/>
              <a:t>¿Será suficiente esta información?</a:t>
            </a:r>
            <a:endParaRPr lang="es-CL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Pensemos…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4" name="Picture 2" descr="Resultado de imagen para pensa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r="34954"/>
          <a:stretch/>
        </p:blipFill>
        <p:spPr bwMode="auto">
          <a:xfrm>
            <a:off x="7254240" y="3034312"/>
            <a:ext cx="975360" cy="309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/>
          <p:cNvSpPr txBox="1"/>
          <p:nvPr/>
        </p:nvSpPr>
        <p:spPr>
          <a:xfrm>
            <a:off x="838200" y="2649740"/>
            <a:ext cx="7221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000" dirty="0" smtClean="0">
                <a:solidFill>
                  <a:schemeClr val="tx2">
                    <a:lumMod val="75000"/>
                  </a:schemeClr>
                </a:solidFill>
              </a:rPr>
              <a:t>Los gráficos facilitan la comprensión de los datos, más que una tabla</a:t>
            </a:r>
            <a:endParaRPr lang="es-CL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838199" y="3987841"/>
            <a:ext cx="6248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 smtClean="0">
                <a:solidFill>
                  <a:schemeClr val="tx2">
                    <a:lumMod val="75000"/>
                  </a:schemeClr>
                </a:solidFill>
              </a:rPr>
              <a:t>No lo creo…</a:t>
            </a:r>
            <a:endParaRPr lang="es-CL" sz="2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28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s-CL" sz="2800" dirty="0" smtClean="0"/>
              <a:t>No basta con esta información dado que son sólo números y no explican el porqué.</a:t>
            </a:r>
          </a:p>
          <a:p>
            <a:pPr algn="just"/>
            <a:r>
              <a:rPr lang="es-CL" sz="2800" dirty="0" smtClean="0"/>
              <a:t>Por ejemplo:</a:t>
            </a:r>
          </a:p>
          <a:p>
            <a:pPr lvl="1" algn="just"/>
            <a:r>
              <a:rPr lang="es-CL" sz="2400" dirty="0" smtClean="0"/>
              <a:t>¿Porqué se tuvieron que diseñar más casos entre el ciclo 1 y 2?</a:t>
            </a:r>
          </a:p>
          <a:p>
            <a:pPr lvl="1" algn="just"/>
            <a:r>
              <a:rPr lang="es-CL" sz="2400" dirty="0" smtClean="0"/>
              <a:t>¿Porqué en los ciclos 1 y 2 hubieron casos de prueba que no se pudieron realizar?</a:t>
            </a:r>
          </a:p>
          <a:p>
            <a:pPr lvl="1" algn="just"/>
            <a:r>
              <a:rPr lang="es-CL" sz="2400" dirty="0" smtClean="0"/>
              <a:t>Del porcentaje de casos pruebas asociadas a defectos ¿Cuáles eran graves, medios o leves?</a:t>
            </a:r>
          </a:p>
          <a:p>
            <a:pPr lvl="1" algn="just"/>
            <a:r>
              <a:rPr lang="es-CL" sz="2400" dirty="0" smtClean="0"/>
              <a:t>El proceso se cerró con un 3% casos de pruebas con defectos, no es lo mismo decir que estos defectos eran leves a decir que son graves.</a:t>
            </a:r>
          </a:p>
          <a:p>
            <a:pPr lvl="1" algn="just"/>
            <a:r>
              <a:rPr lang="es-CL" sz="2400" dirty="0" smtClean="0"/>
              <a:t>¿Todos los módulos tienen problemas o sólo algunos?</a:t>
            </a:r>
          </a:p>
        </p:txBody>
      </p:sp>
    </p:spTree>
    <p:extLst>
      <p:ext uri="{BB962C8B-B14F-4D97-AF65-F5344CB8AC3E}">
        <p14:creationId xmlns:p14="http://schemas.microsoft.com/office/powerpoint/2010/main" val="362697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Marcador de conteni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2196926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2 Título"/>
          <p:cNvSpPr txBox="1">
            <a:spLocks/>
          </p:cNvSpPr>
          <p:nvPr/>
        </p:nvSpPr>
        <p:spPr>
          <a:xfrm>
            <a:off x="0" y="16491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Resultados de defectos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6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4658954"/>
              </p:ext>
            </p:extLst>
          </p:nvPr>
        </p:nvGraphicFramePr>
        <p:xfrm>
          <a:off x="600501" y="1429208"/>
          <a:ext cx="8106773" cy="47415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4580"/>
                <a:gridCol w="934233"/>
                <a:gridCol w="934233"/>
                <a:gridCol w="934233"/>
                <a:gridCol w="1569494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Métricas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Ciclo 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Ciclo 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Ciclo 3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Cierre de Proyecto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Total de defectos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36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42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42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Total de defectos detectados por ciclo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6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NA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s-CL" sz="1400" b="1" u="none" strike="noStrike" dirty="0">
                          <a:effectLst/>
                        </a:rPr>
                        <a:t>Por </a:t>
                      </a:r>
                      <a:r>
                        <a:rPr lang="es-CL" sz="1400" b="1" u="none" strike="noStrike" dirty="0" smtClean="0">
                          <a:effectLst/>
                        </a:rPr>
                        <a:t>Severidad</a:t>
                      </a:r>
                      <a:endParaRPr lang="es-C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 smtClean="0">
                          <a:effectLst/>
                        </a:rPr>
                        <a:t>Invalidantes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Graves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7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>
                          <a:effectLst/>
                        </a:rPr>
                        <a:t>Medios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 smtClean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4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17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s-CL" sz="1400" b="1" u="none" strike="noStrike" dirty="0">
                          <a:effectLst/>
                        </a:rPr>
                        <a:t>Por Estado</a:t>
                      </a:r>
                      <a:endParaRPr lang="es-C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Cerrados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9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39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Invalidantes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Graves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6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Medios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7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6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14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Postergados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Graves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Medios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3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Rechazados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3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>
                          <a:effectLst/>
                        </a:rPr>
                        <a:t>Densidad de defectos por caso de prueba. 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33%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11%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5%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/>
                      <a:endParaRPr lang="es-CL" dirty="0"/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171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dirty="0" smtClean="0"/>
              <a:t>Cierre proceso de pruebas</a:t>
            </a:r>
            <a:endParaRPr lang="es-CL" sz="28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7" name="Gráfic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4671519"/>
              </p:ext>
            </p:extLst>
          </p:nvPr>
        </p:nvGraphicFramePr>
        <p:xfrm>
          <a:off x="457200" y="2712492"/>
          <a:ext cx="3859132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8139280"/>
              </p:ext>
            </p:extLst>
          </p:nvPr>
        </p:nvGraphicFramePr>
        <p:xfrm>
          <a:off x="4695626" y="3565525"/>
          <a:ext cx="4141868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Marcador de contenido 1"/>
          <p:cNvSpPr txBox="1">
            <a:spLocks/>
          </p:cNvSpPr>
          <p:nvPr/>
        </p:nvSpPr>
        <p:spPr>
          <a:xfrm>
            <a:off x="4695626" y="2140992"/>
            <a:ext cx="4141868" cy="1142999"/>
          </a:xfrm>
          <a:prstGeom prst="rect">
            <a:avLst/>
          </a:prstGeom>
          <a:ln w="63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000" dirty="0" smtClean="0"/>
              <a:t>En total se detectan 42 defectos</a:t>
            </a:r>
          </a:p>
          <a:p>
            <a:r>
              <a:rPr lang="es-MX" sz="2000" dirty="0" smtClean="0"/>
              <a:t>38 defectos cerrados</a:t>
            </a:r>
          </a:p>
          <a:p>
            <a:r>
              <a:rPr lang="es-MX" sz="2000" dirty="0" smtClean="0"/>
              <a:t>3 defectos rechazados</a:t>
            </a:r>
          </a:p>
          <a:p>
            <a:pPr lvl="1"/>
            <a:endParaRPr lang="es-CL" sz="1600" dirty="0"/>
          </a:p>
        </p:txBody>
      </p:sp>
    </p:spTree>
    <p:extLst>
      <p:ext uri="{BB962C8B-B14F-4D97-AF65-F5344CB8AC3E}">
        <p14:creationId xmlns:p14="http://schemas.microsoft.com/office/powerpoint/2010/main" val="208572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Tiempo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6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134522"/>
              </p:ext>
            </p:extLst>
          </p:nvPr>
        </p:nvGraphicFramePr>
        <p:xfrm>
          <a:off x="637194" y="1396515"/>
          <a:ext cx="8003886" cy="39909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7385"/>
                <a:gridCol w="4366501"/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s-ES_tradnl" sz="1800" dirty="0" smtClean="0"/>
                        <a:t>Métrica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_tradnl" sz="1800" dirty="0" smtClean="0"/>
                        <a:t>Medición</a:t>
                      </a:r>
                      <a:endParaRPr lang="es-AR" sz="1800" dirty="0"/>
                    </a:p>
                  </a:txBody>
                  <a:tcPr/>
                </a:tc>
              </a:tr>
              <a:tr h="464347">
                <a:tc>
                  <a:txBody>
                    <a:bodyPr/>
                    <a:lstStyle/>
                    <a:p>
                      <a:pPr algn="just"/>
                      <a:r>
                        <a:rPr lang="es-ES_tradnl" sz="1800" dirty="0" smtClean="0"/>
                        <a:t>Estimado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_tradnl" sz="1800" u="none" dirty="0" smtClean="0"/>
                        <a:t>T</a:t>
                      </a:r>
                      <a:r>
                        <a:rPr lang="es-ES_tradnl" sz="1800" u="none" baseline="0" dirty="0" smtClean="0"/>
                        <a:t>iempo estimado para realizar el proceso de pruebas.</a:t>
                      </a:r>
                    </a:p>
                    <a:p>
                      <a:pPr algn="just"/>
                      <a:endParaRPr lang="es-AR" sz="1800" u="none" dirty="0"/>
                    </a:p>
                  </a:txBody>
                  <a:tcPr/>
                </a:tc>
              </a:tr>
              <a:tr h="464347">
                <a:tc>
                  <a:txBody>
                    <a:bodyPr/>
                    <a:lstStyle/>
                    <a:p>
                      <a:pPr algn="just"/>
                      <a:r>
                        <a:rPr lang="es-AR" sz="1800" dirty="0" smtClean="0"/>
                        <a:t>Esfuerzo</a:t>
                      </a:r>
                      <a:r>
                        <a:rPr lang="es-AR" sz="1800" baseline="0" dirty="0" smtClean="0"/>
                        <a:t> en planificación y diseño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AR" sz="1800" u="none" dirty="0" smtClean="0"/>
                        <a:t>Total de tiempo real dedicado a</a:t>
                      </a:r>
                      <a:r>
                        <a:rPr lang="es-AR" sz="1800" u="none" baseline="0" dirty="0" smtClean="0"/>
                        <a:t> la planificación y diseño de las pruebas.</a:t>
                      </a:r>
                      <a:endParaRPr lang="es-AR" sz="1800" u="none" dirty="0"/>
                    </a:p>
                  </a:txBody>
                  <a:tcPr/>
                </a:tc>
              </a:tr>
              <a:tr h="464347">
                <a:tc>
                  <a:txBody>
                    <a:bodyPr/>
                    <a:lstStyle/>
                    <a:p>
                      <a:pPr algn="just"/>
                      <a:r>
                        <a:rPr lang="es-ES_tradnl" sz="1800" dirty="0" smtClean="0"/>
                        <a:t>Esfuerzo realizado en el</a:t>
                      </a:r>
                      <a:r>
                        <a:rPr lang="es-ES_tradnl" sz="1800" baseline="0" dirty="0" smtClean="0"/>
                        <a:t> ciclo de prueba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_tradnl" sz="1800" u="none" dirty="0" smtClean="0"/>
                        <a:t>Total tiempo en</a:t>
                      </a:r>
                      <a:r>
                        <a:rPr lang="es-ES_tradnl" sz="1800" u="none" baseline="0" dirty="0" smtClean="0"/>
                        <a:t> ejecutar  el ciclo de pruebas</a:t>
                      </a:r>
                      <a:endParaRPr lang="es-AR" sz="1800" u="none" dirty="0"/>
                    </a:p>
                  </a:txBody>
                  <a:tcPr/>
                </a:tc>
              </a:tr>
              <a:tr h="395285">
                <a:tc>
                  <a:txBody>
                    <a:bodyPr/>
                    <a:lstStyle/>
                    <a:p>
                      <a:pPr algn="just"/>
                      <a:r>
                        <a:rPr lang="es-ES_tradnl" sz="1800" dirty="0" smtClean="0"/>
                        <a:t>Esfuerzo</a:t>
                      </a:r>
                      <a:r>
                        <a:rPr lang="es-ES_tradnl" sz="1800" baseline="0" dirty="0" smtClean="0"/>
                        <a:t> total 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_tradnl" sz="1800" u="none" dirty="0" smtClean="0"/>
                        <a:t>Total tiempo en</a:t>
                      </a:r>
                      <a:r>
                        <a:rPr lang="es-ES_tradnl" sz="1800" u="none" baseline="0" dirty="0" smtClean="0"/>
                        <a:t> ejecutar  el ciclo de pruebas</a:t>
                      </a:r>
                      <a:endParaRPr lang="es-AR" sz="1800" u="none" dirty="0"/>
                    </a:p>
                  </a:txBody>
                  <a:tcPr/>
                </a:tc>
              </a:tr>
              <a:tr h="395285">
                <a:tc>
                  <a:txBody>
                    <a:bodyPr/>
                    <a:lstStyle/>
                    <a:p>
                      <a:pPr algn="just"/>
                      <a:r>
                        <a:rPr lang="es-ES_tradnl" sz="1800" dirty="0" smtClean="0"/>
                        <a:t>Esfuerzo por persona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_tradnl" sz="1800" u="none" kern="1200" dirty="0" smtClean="0"/>
                        <a:t>Tiempo invertido</a:t>
                      </a:r>
                      <a:r>
                        <a:rPr lang="es-ES_tradnl" sz="1800" u="none" kern="1200" baseline="0" dirty="0" smtClean="0"/>
                        <a:t> en testing por persona</a:t>
                      </a:r>
                      <a:endParaRPr lang="es-AR" sz="18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95285">
                <a:tc>
                  <a:txBody>
                    <a:bodyPr/>
                    <a:lstStyle/>
                    <a:p>
                      <a:pPr algn="just"/>
                      <a:r>
                        <a:rPr lang="es-ES_tradnl" sz="1800" dirty="0" smtClean="0"/>
                        <a:t>Tiempo por caso de prueba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1800" u="none" kern="1200" dirty="0" smtClean="0"/>
                        <a:t>Tiempo total en ejecutar pruebas/casos ejecutados</a:t>
                      </a:r>
                      <a:endParaRPr lang="es-CL" sz="18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8472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6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711032"/>
              </p:ext>
            </p:extLst>
          </p:nvPr>
        </p:nvGraphicFramePr>
        <p:xfrm>
          <a:off x="591475" y="1249998"/>
          <a:ext cx="5047325" cy="4395312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123652"/>
                <a:gridCol w="1346675"/>
                <a:gridCol w="955045"/>
                <a:gridCol w="621953"/>
              </a:tblGrid>
              <a:tr h="464347"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Métrica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Medición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Estimada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600" dirty="0" smtClean="0"/>
                        <a:t>Real</a:t>
                      </a:r>
                      <a:endParaRPr lang="es-AR" sz="1600" dirty="0"/>
                    </a:p>
                  </a:txBody>
                  <a:tcPr/>
                </a:tc>
              </a:tr>
              <a:tr h="464347"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 en proceso de pruebas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ES_tradnl" sz="1600" u="none" dirty="0" smtClean="0"/>
                        <a:t>Planificación: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Diseño: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Ejecución: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8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32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24</a:t>
                      </a:r>
                    </a:p>
                    <a:p>
                      <a:pPr lvl="0" algn="l"/>
                      <a:endParaRPr lang="es-AR" sz="1600" u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8 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40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32</a:t>
                      </a:r>
                    </a:p>
                  </a:txBody>
                  <a:tcPr/>
                </a:tc>
              </a:tr>
              <a:tr h="464347"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 realizado por</a:t>
                      </a:r>
                      <a:r>
                        <a:rPr lang="es-ES_tradnl" sz="1600" baseline="0" dirty="0" smtClean="0"/>
                        <a:t> ciclo de prueba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ES_tradnl" sz="1600" u="none" dirty="0" smtClean="0"/>
                        <a:t>Ciclo 1: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Ciclo</a:t>
                      </a:r>
                      <a:r>
                        <a:rPr lang="es-ES_tradnl" sz="1600" u="none" baseline="0" dirty="0" smtClean="0"/>
                        <a:t> 2:</a:t>
                      </a:r>
                    </a:p>
                    <a:p>
                      <a:pPr lvl="0" algn="l"/>
                      <a:r>
                        <a:rPr lang="es-ES_tradnl" sz="1600" u="none" baseline="0" dirty="0" smtClean="0"/>
                        <a:t>Ciclo 3:</a:t>
                      </a:r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12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8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4</a:t>
                      </a:r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12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12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8</a:t>
                      </a:r>
                      <a:endParaRPr lang="es-AR" sz="1600" u="none" dirty="0"/>
                    </a:p>
                  </a:txBody>
                  <a:tcPr/>
                </a:tc>
              </a:tr>
              <a:tr h="395285"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</a:t>
                      </a:r>
                      <a:r>
                        <a:rPr lang="es-ES_tradnl" sz="1600" baseline="0" dirty="0" smtClean="0"/>
                        <a:t> total 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64</a:t>
                      </a:r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80</a:t>
                      </a:r>
                      <a:endParaRPr lang="es-AR" sz="1600" u="none" dirty="0"/>
                    </a:p>
                  </a:txBody>
                  <a:tcPr/>
                </a:tc>
              </a:tr>
              <a:tr h="395285"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 por persona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kern="1200" dirty="0" smtClean="0"/>
                        <a:t>Recursos:</a:t>
                      </a:r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baseline="0" dirty="0" smtClean="0"/>
                        <a:t>1 Analista </a:t>
                      </a:r>
                      <a:r>
                        <a:rPr lang="es-AR" sz="1400" u="none" kern="1200" baseline="0" dirty="0" smtClean="0"/>
                        <a:t>QA:</a:t>
                      </a:r>
                      <a:endParaRPr lang="es-AR" sz="1600" u="none" kern="1200" baseline="0" dirty="0" smtClean="0"/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baseline="0" dirty="0" smtClean="0"/>
                        <a:t>2 </a:t>
                      </a:r>
                      <a:r>
                        <a:rPr lang="es-AR" sz="1600" u="none" kern="1200" baseline="0" dirty="0" err="1" smtClean="0"/>
                        <a:t>Tester</a:t>
                      </a:r>
                      <a:r>
                        <a:rPr lang="es-AR" sz="1600" u="none" kern="1200" baseline="0" dirty="0" smtClean="0"/>
                        <a:t>:</a:t>
                      </a:r>
                      <a:endParaRPr lang="es-AR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FontTx/>
                        <a:buNone/>
                      </a:pPr>
                      <a:endParaRPr lang="es-AR" sz="1600" u="none" kern="1200" dirty="0" smtClean="0"/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40</a:t>
                      </a:r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12</a:t>
                      </a:r>
                      <a:endParaRPr lang="es-AR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FontTx/>
                        <a:buNone/>
                      </a:pPr>
                      <a:endParaRPr lang="es-AR" sz="1600" u="none" kern="1200" dirty="0" smtClean="0"/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48</a:t>
                      </a:r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17</a:t>
                      </a:r>
                      <a:endParaRPr lang="es-AR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95285"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Tiempo por caso de prueba, en minutos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ES_tradnl" sz="1600" u="none" dirty="0" smtClean="0"/>
                        <a:t>Ciclo 1: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Ciclo</a:t>
                      </a:r>
                      <a:r>
                        <a:rPr lang="es-ES_tradnl" sz="1600" u="none" baseline="0" dirty="0" smtClean="0"/>
                        <a:t> 2:</a:t>
                      </a:r>
                    </a:p>
                    <a:p>
                      <a:pPr lvl="0" algn="l"/>
                      <a:r>
                        <a:rPr lang="es-ES_tradnl" sz="1600" u="none" baseline="0" dirty="0" smtClean="0"/>
                        <a:t>Ciclo 3:</a:t>
                      </a:r>
                      <a:endParaRPr lang="es-AR" sz="1600" u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CL" sz="1600" u="none" kern="1200" dirty="0" smtClean="0"/>
                        <a:t>6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4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2</a:t>
                      </a:r>
                      <a:endParaRPr lang="es-CL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CL" sz="1600" u="none" kern="1200" dirty="0" smtClean="0"/>
                        <a:t>6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6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4</a:t>
                      </a:r>
                      <a:endParaRPr lang="es-CL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2182157"/>
              </p:ext>
            </p:extLst>
          </p:nvPr>
        </p:nvGraphicFramePr>
        <p:xfrm>
          <a:off x="5334000" y="2849880"/>
          <a:ext cx="3810000" cy="3550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313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CL" sz="2800" dirty="0" smtClean="0"/>
              <a:t>Las medidas dependen del objetivo a medir.</a:t>
            </a:r>
          </a:p>
          <a:p>
            <a:pPr algn="just"/>
            <a:r>
              <a:rPr lang="es-CL" sz="2800" dirty="0" smtClean="0"/>
              <a:t>Los datos se deben analizar e interpretar para la toma de decisiones.</a:t>
            </a:r>
          </a:p>
          <a:p>
            <a:pPr algn="just"/>
            <a:r>
              <a:rPr lang="es-CL" sz="2800" dirty="0" smtClean="0"/>
              <a:t>El histórico de medición, por ejemplo entre los ciclos, proporciona mayor visibilidad sobre lo que está ocurriendo en el proceso de pruebas.</a:t>
            </a:r>
            <a:r>
              <a:rPr lang="es-ES_tradnl" sz="2800" dirty="0"/>
              <a:t> </a:t>
            </a:r>
            <a:endParaRPr lang="es-ES_tradnl" sz="2800" dirty="0" smtClean="0"/>
          </a:p>
          <a:p>
            <a:pPr algn="just"/>
            <a:r>
              <a:rPr lang="es-ES_tradnl" sz="2800" dirty="0" smtClean="0"/>
              <a:t>Analizar </a:t>
            </a:r>
            <a:r>
              <a:rPr lang="es-ES_tradnl" sz="2800" dirty="0"/>
              <a:t>y evaluar el resultado del proceso de pruebas </a:t>
            </a:r>
            <a:r>
              <a:rPr lang="es-ES_tradnl" sz="2800" dirty="0" smtClean="0"/>
              <a:t>permite mejorar </a:t>
            </a:r>
            <a:r>
              <a:rPr lang="es-ES_tradnl" sz="2800" dirty="0"/>
              <a:t>test futuros.</a:t>
            </a:r>
          </a:p>
          <a:p>
            <a:pPr marL="0" indent="0" algn="just">
              <a:buNone/>
            </a:pPr>
            <a:endParaRPr lang="es-CL" sz="2800" dirty="0" smtClean="0"/>
          </a:p>
          <a:p>
            <a:pPr lvl="1" algn="just"/>
            <a:endParaRPr lang="es-CL" sz="2400" dirty="0"/>
          </a:p>
        </p:txBody>
      </p:sp>
    </p:spTree>
    <p:extLst>
      <p:ext uri="{BB962C8B-B14F-4D97-AF65-F5344CB8AC3E}">
        <p14:creationId xmlns:p14="http://schemas.microsoft.com/office/powerpoint/2010/main" val="1645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7"/>
          <p:cNvSpPr/>
          <p:nvPr/>
        </p:nvSpPr>
        <p:spPr>
          <a:xfrm>
            <a:off x="873904" y="2829580"/>
            <a:ext cx="32076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600" b="1" dirty="0" smtClean="0">
                <a:solidFill>
                  <a:schemeClr val="bg1"/>
                </a:solidFill>
                <a:latin typeface="Candara"/>
                <a:cs typeface="Candara"/>
              </a:rPr>
              <a:t>Reflexión</a:t>
            </a:r>
            <a:endParaRPr lang="es-ES_tradnl" sz="36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dirty="0" smtClean="0">
                <a:solidFill>
                  <a:srgbClr val="FFFFFF"/>
                </a:solidFill>
              </a:rPr>
              <a:t>Objetivos</a:t>
            </a:r>
            <a:endParaRPr lang="es-ES_tradnl" sz="3200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 smtClean="0"/>
              <a:t>Comprender</a:t>
            </a:r>
          </a:p>
          <a:p>
            <a:pPr lvl="1"/>
            <a:r>
              <a:rPr lang="es-CL" dirty="0" smtClean="0"/>
              <a:t>La importancia de las métricas en un proyecto de Software</a:t>
            </a:r>
            <a:endParaRPr lang="es-CL" dirty="0"/>
          </a:p>
          <a:p>
            <a:r>
              <a:rPr lang="es-CL" dirty="0" smtClean="0"/>
              <a:t>Conocer</a:t>
            </a:r>
          </a:p>
          <a:p>
            <a:pPr lvl="1"/>
            <a:r>
              <a:rPr lang="es-CL" dirty="0" smtClean="0"/>
              <a:t>Métricas utilizadas en QA</a:t>
            </a:r>
          </a:p>
          <a:p>
            <a:r>
              <a:rPr lang="es-CL" dirty="0" smtClean="0"/>
              <a:t>Aplicar</a:t>
            </a:r>
          </a:p>
          <a:p>
            <a:pPr lvl="1"/>
            <a:r>
              <a:rPr lang="es-CL" dirty="0" smtClean="0"/>
              <a:t>Métricas de pruebas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5167586" y="543034"/>
            <a:ext cx="324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200" b="1" dirty="0" smtClean="0">
                <a:solidFill>
                  <a:srgbClr val="FFFFFF"/>
                </a:solidFill>
              </a:rPr>
              <a:t>Reflexión</a:t>
            </a:r>
            <a:endParaRPr lang="es-ES_tradnl" sz="3200" b="1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CL" dirty="0" smtClean="0"/>
              <a:t>Todos los proyectos tienen métricas asociadas</a:t>
            </a:r>
          </a:p>
          <a:p>
            <a:pPr algn="just"/>
            <a:r>
              <a:rPr lang="es-CL" dirty="0" smtClean="0"/>
              <a:t>Las métricas permiten evaluar el proyecto, la productividad, el tiempo y la calidad.</a:t>
            </a:r>
          </a:p>
          <a:p>
            <a:pPr algn="just"/>
            <a:r>
              <a:rPr lang="es-CL" dirty="0" smtClean="0"/>
              <a:t>En el proceso de pruebas existen métricas asociadas al código, a los casos de prueba, a los defectos, a recursos y al tiempo.</a:t>
            </a:r>
          </a:p>
          <a:p>
            <a:pPr algn="just"/>
            <a:endParaRPr lang="es-C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Concepto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46305" y="2569782"/>
            <a:ext cx="3218687" cy="371856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MX" sz="28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Cuantificar todos </a:t>
            </a:r>
            <a:r>
              <a:rPr lang="es-MX" sz="2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los aspectos </a:t>
            </a:r>
            <a:r>
              <a:rPr lang="es-MX" sz="28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del proyecto, tanto del proceso como del producto </a:t>
            </a:r>
            <a:r>
              <a:rPr lang="es-MX" sz="2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 </a:t>
            </a:r>
            <a:r>
              <a:rPr lang="es-MX" sz="28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software.</a:t>
            </a:r>
            <a:endParaRPr lang="es-MX" sz="2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MX" sz="3200" dirty="0" smtClean="0">
                <a:solidFill>
                  <a:schemeClr val="bg1"/>
                </a:solidFill>
              </a:rPr>
              <a:t>Métricas</a:t>
            </a:r>
            <a:endParaRPr lang="es-MX" sz="3200" dirty="0">
              <a:solidFill>
                <a:schemeClr val="bg1"/>
              </a:solidFill>
            </a:endParaRPr>
          </a:p>
        </p:txBody>
      </p:sp>
      <p:graphicFrame>
        <p:nvGraphicFramePr>
          <p:cNvPr id="4" name="Marcador de contenido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3044004"/>
              </p:ext>
            </p:extLst>
          </p:nvPr>
        </p:nvGraphicFramePr>
        <p:xfrm>
          <a:off x="2898648" y="1133856"/>
          <a:ext cx="6757416" cy="5481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0764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es-MX" sz="2800" dirty="0" smtClean="0"/>
              <a:t>Indicar la calidad del producto. </a:t>
            </a:r>
          </a:p>
          <a:p>
            <a:pPr algn="just"/>
            <a:r>
              <a:rPr lang="es-MX" sz="2800" dirty="0" smtClean="0"/>
              <a:t>Evaluar la productividad del equipo de desarrollo. </a:t>
            </a:r>
          </a:p>
          <a:p>
            <a:pPr algn="just"/>
            <a:r>
              <a:rPr lang="es-MX" sz="2800" dirty="0" smtClean="0"/>
              <a:t>Evaluar los beneficios  del uso métodos y herramientas de la ingeniería de software. </a:t>
            </a:r>
          </a:p>
          <a:p>
            <a:pPr algn="just"/>
            <a:r>
              <a:rPr lang="es-MX" sz="2800" dirty="0" smtClean="0"/>
              <a:t>Establecer una línea de base para la estimación de proyectos futuros. </a:t>
            </a:r>
          </a:p>
          <a:p>
            <a:pPr algn="just"/>
            <a:r>
              <a:rPr lang="es-CL" sz="2800" dirty="0" smtClean="0"/>
              <a:t>Verificar el avance </a:t>
            </a:r>
            <a:r>
              <a:rPr lang="es-CL" sz="2800" dirty="0"/>
              <a:t>del proyecto.</a:t>
            </a:r>
          </a:p>
          <a:p>
            <a:pPr algn="just"/>
            <a:r>
              <a:rPr lang="es-MX" sz="2800" dirty="0" smtClean="0"/>
              <a:t>Identificar la necesidad necesario de incorporar nuevas herramientas o capacitaciones. </a:t>
            </a:r>
          </a:p>
          <a:p>
            <a:pPr algn="just"/>
            <a:r>
              <a:rPr lang="es-CL" sz="2800" dirty="0" smtClean="0"/>
              <a:t>Controlar </a:t>
            </a:r>
            <a:r>
              <a:rPr lang="es-CL" sz="2800" dirty="0"/>
              <a:t>cobertura de riesgos </a:t>
            </a:r>
            <a:r>
              <a:rPr lang="es-CL" sz="2800" dirty="0" smtClean="0"/>
              <a:t>detectados.</a:t>
            </a:r>
          </a:p>
          <a:p>
            <a:pPr algn="just"/>
            <a:r>
              <a:rPr lang="es-CL" sz="2800" dirty="0" smtClean="0"/>
              <a:t>Colaborar </a:t>
            </a:r>
            <a:r>
              <a:rPr lang="es-CL" sz="2800" dirty="0"/>
              <a:t>en la toma de </a:t>
            </a:r>
            <a:r>
              <a:rPr lang="es-CL" sz="2800" dirty="0" smtClean="0"/>
              <a:t>decisiones.</a:t>
            </a:r>
            <a:endParaRPr lang="es-MX" sz="900" dirty="0"/>
          </a:p>
        </p:txBody>
      </p:sp>
      <p:sp>
        <p:nvSpPr>
          <p:cNvPr id="4" name="3 Título"/>
          <p:cNvSpPr>
            <a:spLocks noGrp="1"/>
          </p:cNvSpPr>
          <p:nvPr>
            <p:ph type="title" idx="4294967295"/>
          </p:nvPr>
        </p:nvSpPr>
        <p:spPr>
          <a:xfrm>
            <a:off x="164592" y="251916"/>
            <a:ext cx="8305800" cy="838200"/>
          </a:xfrm>
        </p:spPr>
        <p:txBody>
          <a:bodyPr>
            <a:normAutofit/>
          </a:bodyPr>
          <a:lstStyle/>
          <a:p>
            <a:pPr algn="r"/>
            <a:r>
              <a:rPr lang="es-MX" sz="2800" b="1" dirty="0" smtClean="0">
                <a:solidFill>
                  <a:schemeClr val="bg1"/>
                </a:solidFill>
              </a:rPr>
              <a:t>¿Para qué medir?</a:t>
            </a:r>
            <a:endParaRPr lang="es-MX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31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_tradnl" sz="2800" dirty="0" smtClean="0"/>
              <a:t>Es la medida de los resultados de las pruebas.</a:t>
            </a:r>
          </a:p>
          <a:p>
            <a:pPr algn="just"/>
            <a:r>
              <a:rPr lang="es-ES_tradnl" sz="2800" dirty="0" smtClean="0"/>
              <a:t>Debe ser recolectadas durante todo el proceso.</a:t>
            </a:r>
          </a:p>
          <a:p>
            <a:pPr algn="just"/>
            <a:r>
              <a:rPr lang="es-CL" sz="2800" dirty="0" smtClean="0"/>
              <a:t>Son acumulativas.</a:t>
            </a:r>
            <a:endParaRPr lang="es-CL" sz="2800" dirty="0"/>
          </a:p>
          <a:p>
            <a:pPr algn="just"/>
            <a:r>
              <a:rPr lang="es-CL" sz="2800" dirty="0"/>
              <a:t>Se puede medir en cualquier etapa </a:t>
            </a:r>
            <a:r>
              <a:rPr lang="es-CL" sz="2800" dirty="0" smtClean="0"/>
              <a:t>o ciclo de pruebas.</a:t>
            </a:r>
            <a:endParaRPr lang="es-CL" sz="2800" dirty="0"/>
          </a:p>
          <a:p>
            <a:pPr algn="just"/>
            <a:r>
              <a:rPr lang="es-CL" sz="2800" dirty="0"/>
              <a:t>Para que la medición sea efectiva, se </a:t>
            </a:r>
            <a:r>
              <a:rPr lang="es-CL" sz="2800" dirty="0" smtClean="0"/>
              <a:t>deben </a:t>
            </a:r>
            <a:r>
              <a:rPr lang="es-CL" sz="2800" dirty="0"/>
              <a:t>establecer </a:t>
            </a:r>
            <a:r>
              <a:rPr lang="es-CL" sz="2800" dirty="0" smtClean="0"/>
              <a:t>objetivos </a:t>
            </a:r>
            <a:r>
              <a:rPr lang="es-CL" sz="2800" dirty="0"/>
              <a:t>de medición</a:t>
            </a:r>
            <a:r>
              <a:rPr lang="es-CL" sz="2800" dirty="0" smtClean="0"/>
              <a:t>.</a:t>
            </a:r>
          </a:p>
        </p:txBody>
      </p:sp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s-ES_tradnl" sz="3200" b="1" dirty="0" smtClean="0">
                <a:solidFill>
                  <a:schemeClr val="bg1"/>
                </a:solidFill>
              </a:rPr>
              <a:t>La métrica…</a:t>
            </a:r>
            <a:endParaRPr lang="es-A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953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753140" y="1544020"/>
            <a:ext cx="7632848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L" dirty="0">
                <a:latin typeface="+mj-lt"/>
              </a:rPr>
              <a:t>Una métrica es una </a:t>
            </a:r>
            <a:r>
              <a:rPr lang="es-CL" sz="3200" dirty="0">
                <a:latin typeface="+mj-lt"/>
              </a:rPr>
              <a:t>medida efectuada </a:t>
            </a:r>
            <a:r>
              <a:rPr lang="es-CL" dirty="0">
                <a:latin typeface="+mj-lt"/>
              </a:rPr>
              <a:t>sobre </a:t>
            </a:r>
            <a:r>
              <a:rPr lang="es-CL" sz="2800" dirty="0">
                <a:solidFill>
                  <a:schemeClr val="tx2"/>
                </a:solidFill>
                <a:latin typeface="+mj-lt"/>
              </a:rPr>
              <a:t>productos</a:t>
            </a:r>
            <a:r>
              <a:rPr lang="es-CL" dirty="0">
                <a:latin typeface="+mj-lt"/>
              </a:rPr>
              <a:t> como los </a:t>
            </a:r>
            <a:r>
              <a:rPr lang="es-CL" sz="2400" dirty="0">
                <a:solidFill>
                  <a:srgbClr val="C00000"/>
                </a:solidFill>
                <a:latin typeface="+mj-lt"/>
              </a:rPr>
              <a:t>programas</a:t>
            </a:r>
            <a:r>
              <a:rPr lang="es-CL" dirty="0">
                <a:latin typeface="+mj-lt"/>
              </a:rPr>
              <a:t> y la </a:t>
            </a:r>
            <a:r>
              <a:rPr lang="es-CL" sz="2400" dirty="0">
                <a:solidFill>
                  <a:srgbClr val="00B050"/>
                </a:solidFill>
                <a:latin typeface="+mj-lt"/>
              </a:rPr>
              <a:t>documentación del proceso</a:t>
            </a:r>
            <a:r>
              <a:rPr lang="es-CL" dirty="0">
                <a:latin typeface="+mj-lt"/>
              </a:rPr>
              <a:t>, permiten obtener </a:t>
            </a:r>
            <a:r>
              <a:rPr lang="es-CL" sz="2800" dirty="0">
                <a:solidFill>
                  <a:schemeClr val="tx2"/>
                </a:solidFill>
                <a:latin typeface="+mj-lt"/>
              </a:rPr>
              <a:t>conclusiones</a:t>
            </a:r>
            <a:r>
              <a:rPr lang="es-CL" dirty="0">
                <a:latin typeface="+mj-lt"/>
              </a:rPr>
              <a:t> sobre el aspecto medido con el fin </a:t>
            </a:r>
            <a:r>
              <a:rPr lang="es-CL" dirty="0" smtClean="0">
                <a:latin typeface="+mj-lt"/>
              </a:rPr>
              <a:t>de</a:t>
            </a:r>
          </a:p>
          <a:p>
            <a:pPr algn="ctr"/>
            <a:r>
              <a:rPr lang="es-CL" sz="2800" dirty="0" smtClean="0">
                <a:solidFill>
                  <a:srgbClr val="C00000"/>
                </a:solidFill>
                <a:latin typeface="+mj-lt"/>
              </a:rPr>
              <a:t>adoptar </a:t>
            </a:r>
            <a:r>
              <a:rPr lang="es-CL" dirty="0">
                <a:latin typeface="+mj-lt"/>
              </a:rPr>
              <a:t>las </a:t>
            </a:r>
            <a:r>
              <a:rPr lang="es-CL" sz="3200" dirty="0">
                <a:solidFill>
                  <a:schemeClr val="tx2"/>
                </a:solidFill>
                <a:latin typeface="+mj-lt"/>
              </a:rPr>
              <a:t>decisiones necesarias</a:t>
            </a:r>
            <a:r>
              <a:rPr lang="es-CL" dirty="0">
                <a:latin typeface="+mj-lt"/>
              </a:rPr>
              <a:t>.</a:t>
            </a:r>
          </a:p>
          <a:p>
            <a:pPr algn="ctr"/>
            <a:r>
              <a:rPr lang="es-CL" dirty="0">
                <a:latin typeface="+mj-lt"/>
              </a:rPr>
              <a:t> </a:t>
            </a:r>
          </a:p>
        </p:txBody>
      </p:sp>
      <p:sp>
        <p:nvSpPr>
          <p:cNvPr id="6" name="Rectángulo 5"/>
          <p:cNvSpPr/>
          <p:nvPr/>
        </p:nvSpPr>
        <p:spPr>
          <a:xfrm>
            <a:off x="4644008" y="350380"/>
            <a:ext cx="388875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1" cap="none" spc="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¿Qué es una Métrica?</a:t>
            </a:r>
            <a:endParaRPr lang="es-ES" sz="3200" b="1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8914" name="Picture 2" descr="http://blog.leasba.com/wp-content/uploads/2014/02/metricas1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92370" y="3863801"/>
            <a:ext cx="3754388" cy="2500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62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719064" y="1220744"/>
            <a:ext cx="842493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sz="2400" b="1" dirty="0"/>
              <a:t>Las métricas permiten: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2400" dirty="0"/>
              <a:t>Determinar La Calidad del </a:t>
            </a:r>
            <a:r>
              <a:rPr lang="es-CL" sz="2400" dirty="0" smtClean="0"/>
              <a:t>producto.</a:t>
            </a:r>
            <a:endParaRPr lang="es-CL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2400" dirty="0"/>
              <a:t>Evaluar productividad de los desarrolladores.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2400" dirty="0"/>
              <a:t>Controlar el desarrollo de un sistema de </a:t>
            </a:r>
            <a:r>
              <a:rPr lang="es-CL" sz="2400" dirty="0" smtClean="0"/>
              <a:t>software.</a:t>
            </a:r>
            <a:endParaRPr lang="es-CL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2400" dirty="0"/>
              <a:t>Los datos aportan experiencias en otros proyectos.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2400" dirty="0"/>
              <a:t>Detectar defectos.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2400" dirty="0"/>
              <a:t>Comparar </a:t>
            </a:r>
            <a:r>
              <a:rPr lang="es-CL" sz="2400" dirty="0" smtClean="0"/>
              <a:t>proyectos.</a:t>
            </a:r>
            <a:endParaRPr lang="es-CL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2400" dirty="0"/>
              <a:t>Entregan datos cuantitativos de las características del proceso y del producto.</a:t>
            </a:r>
          </a:p>
          <a:p>
            <a:pPr algn="just"/>
            <a:r>
              <a:rPr lang="es-CL" sz="2400" dirty="0"/>
              <a:t> </a:t>
            </a:r>
          </a:p>
        </p:txBody>
      </p:sp>
      <p:sp>
        <p:nvSpPr>
          <p:cNvPr id="6" name="Rectángulo 5"/>
          <p:cNvSpPr/>
          <p:nvPr/>
        </p:nvSpPr>
        <p:spPr>
          <a:xfrm>
            <a:off x="4650197" y="405244"/>
            <a:ext cx="388875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1" cap="none" spc="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¿Qué es una Métrica?</a:t>
            </a:r>
            <a:endParaRPr lang="es-ES" sz="3200" b="1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8914" name="Picture 2" descr="http://blog.leasba.com/wp-content/uploads/2014/02/metricas1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50992" y="4613237"/>
            <a:ext cx="2958622" cy="1970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913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1285</TotalTime>
  <Words>1680</Words>
  <Application>Microsoft Office PowerPoint</Application>
  <PresentationFormat>Presentación en pantalla (4:3)</PresentationFormat>
  <Paragraphs>403</Paragraphs>
  <Slides>30</Slides>
  <Notes>9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6" baseType="lpstr">
      <vt:lpstr>Arial</vt:lpstr>
      <vt:lpstr>Calibri</vt:lpstr>
      <vt:lpstr>Candara</vt:lpstr>
      <vt:lpstr>Myriad Pro</vt:lpstr>
      <vt:lpstr>Tema de Office</vt:lpstr>
      <vt:lpstr>Hoja de cálculo</vt:lpstr>
      <vt:lpstr>Presentación de PowerPoint</vt:lpstr>
      <vt:lpstr>Presentación de PowerPoint</vt:lpstr>
      <vt:lpstr>Presentación de PowerPoint</vt:lpstr>
      <vt:lpstr>Presentación de PowerPoint</vt:lpstr>
      <vt:lpstr>Métricas</vt:lpstr>
      <vt:lpstr>¿Para qué medir?</vt:lpstr>
      <vt:lpstr>La métrica…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Métricas relacionadas con el código</vt:lpstr>
      <vt:lpstr>Resultado pruebas exploratorias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Tiempo</vt:lpstr>
      <vt:lpstr>Ejemplo…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Macarena Trujillo V.</dc:creator>
  <cp:lastModifiedBy>Manuela Jimenez A.</cp:lastModifiedBy>
  <cp:revision>146</cp:revision>
  <dcterms:created xsi:type="dcterms:W3CDTF">2014-04-29T13:43:09Z</dcterms:created>
  <dcterms:modified xsi:type="dcterms:W3CDTF">2018-08-29T15:05:37Z</dcterms:modified>
</cp:coreProperties>
</file>

<file path=docProps/thumbnail.jpeg>
</file>